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8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1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9F53EF4-F51F-41A0-B9E9-65962FDC04D9}" type="datetimeFigureOut">
              <a:rPr lang="sk-SK" smtClean="0"/>
              <a:pPr/>
              <a:t>14. 10. 2020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D2A1B54-4C09-4DDB-A200-91FC8F469D1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53EF4-F51F-41A0-B9E9-65962FDC04D9}" type="datetimeFigureOut">
              <a:rPr lang="sk-SK" smtClean="0"/>
              <a:pPr/>
              <a:t>14. 10. 2020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1B54-4C09-4DDB-A200-91FC8F469D1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E9F53EF4-F51F-41A0-B9E9-65962FDC04D9}" type="datetimeFigureOut">
              <a:rPr lang="sk-SK" smtClean="0"/>
              <a:pPr/>
              <a:t>14. 10. 2020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D2A1B54-4C09-4DDB-A200-91FC8F469D1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53EF4-F51F-41A0-B9E9-65962FDC04D9}" type="datetimeFigureOut">
              <a:rPr lang="sk-SK" smtClean="0"/>
              <a:pPr/>
              <a:t>14. 10. 2020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1B54-4C09-4DDB-A200-91FC8F469D1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9F53EF4-F51F-41A0-B9E9-65962FDC04D9}" type="datetimeFigureOut">
              <a:rPr lang="sk-SK" smtClean="0"/>
              <a:pPr/>
              <a:t>14. 10. 2020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4D2A1B54-4C09-4DDB-A200-91FC8F469D1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53EF4-F51F-41A0-B9E9-65962FDC04D9}" type="datetimeFigureOut">
              <a:rPr lang="sk-SK" smtClean="0"/>
              <a:pPr/>
              <a:t>14. 10. 2020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1B54-4C09-4DDB-A200-91FC8F469D1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53EF4-F51F-41A0-B9E9-65962FDC04D9}" type="datetimeFigureOut">
              <a:rPr lang="sk-SK" smtClean="0"/>
              <a:pPr/>
              <a:t>14. 10. 2020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1B54-4C09-4DDB-A200-91FC8F469D1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53EF4-F51F-41A0-B9E9-65962FDC04D9}" type="datetimeFigureOut">
              <a:rPr lang="sk-SK" smtClean="0"/>
              <a:pPr/>
              <a:t>14. 10. 2020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1B54-4C09-4DDB-A200-91FC8F469D1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9F53EF4-F51F-41A0-B9E9-65962FDC04D9}" type="datetimeFigureOut">
              <a:rPr lang="sk-SK" smtClean="0"/>
              <a:pPr/>
              <a:t>14. 10. 2020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1B54-4C09-4DDB-A200-91FC8F469D1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53EF4-F51F-41A0-B9E9-65962FDC04D9}" type="datetimeFigureOut">
              <a:rPr lang="sk-SK" smtClean="0"/>
              <a:pPr/>
              <a:t>14. 10. 2020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1B54-4C09-4DDB-A200-91FC8F469D1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53EF4-F51F-41A0-B9E9-65962FDC04D9}" type="datetimeFigureOut">
              <a:rPr lang="sk-SK" smtClean="0"/>
              <a:pPr/>
              <a:t>14. 10. 2020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1B54-4C09-4DDB-A200-91FC8F469D1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1" name="Zástupný symbol tex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9F53EF4-F51F-41A0-B9E9-65962FDC04D9}" type="datetimeFigureOut">
              <a:rPr lang="sk-SK" smtClean="0"/>
              <a:pPr/>
              <a:t>14. 10. 2020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D2A1B54-4C09-4DDB-A200-91FC8F469D1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>
                <a:solidFill>
                  <a:srgbClr val="FF0000"/>
                </a:solidFill>
              </a:rPr>
              <a:t>1. ročník- noty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Milí prváci , tak ako ste sa učili písmenká abecedy, je potrebné ovládať aj </a:t>
            </a:r>
            <a:r>
              <a:rPr lang="sk-SK" dirty="0">
                <a:solidFill>
                  <a:srgbClr val="C00000"/>
                </a:solidFill>
              </a:rPr>
              <a:t>notovú abecedu.</a:t>
            </a:r>
          </a:p>
          <a:p>
            <a:r>
              <a:rPr lang="sk-SK" dirty="0"/>
              <a:t>Noty nasledujú za sebou  nasledovne: </a:t>
            </a:r>
          </a:p>
          <a:p>
            <a:pPr>
              <a:buNone/>
            </a:pPr>
            <a:r>
              <a:rPr lang="sk-SK" dirty="0"/>
              <a:t>c d e f g a h c .</a:t>
            </a:r>
          </a:p>
          <a:p>
            <a:pPr>
              <a:buNone/>
            </a:pPr>
            <a:r>
              <a:rPr lang="sk-SK" dirty="0"/>
              <a:t> Je potrebné vymenovať noty naspamäť odpredu aj odzadu.</a:t>
            </a:r>
          </a:p>
          <a:p>
            <a:pPr>
              <a:buNone/>
            </a:pPr>
            <a:r>
              <a:rPr lang="sk-SK" dirty="0"/>
              <a:t> Pracovný zošit strana 4.- vypracuj.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248584"/>
          </a:xfrm>
        </p:spPr>
        <p:txBody>
          <a:bodyPr/>
          <a:lstStyle/>
          <a:p>
            <a:pPr lvl="2"/>
            <a:r>
              <a:rPr lang="sk-SK" dirty="0"/>
              <a:t>Každá nota má svoju dĺžku.  Musíme sa naučiť a zapamätať si:</a:t>
            </a:r>
          </a:p>
          <a:p>
            <a:pPr lvl="2"/>
            <a:r>
              <a:rPr lang="sk-SK" dirty="0">
                <a:solidFill>
                  <a:srgbClr val="C00000"/>
                </a:solidFill>
              </a:rPr>
              <a:t>Celá nota </a:t>
            </a:r>
            <a:r>
              <a:rPr lang="sk-SK" dirty="0"/>
              <a:t>– na 4 doby , prázdne bruško( tlesknem jeden krát, počítam do štyroch. Pr-</a:t>
            </a:r>
            <a:r>
              <a:rPr lang="sk-SK" dirty="0" err="1"/>
              <a:t>vá</a:t>
            </a:r>
            <a:r>
              <a:rPr lang="sk-SK" dirty="0"/>
              <a:t>, </a:t>
            </a:r>
            <a:r>
              <a:rPr lang="sk-SK" dirty="0" err="1"/>
              <a:t>dru</a:t>
            </a:r>
            <a:r>
              <a:rPr lang="sk-SK" dirty="0"/>
              <a:t>-há, </a:t>
            </a:r>
            <a:r>
              <a:rPr lang="sk-SK" dirty="0" err="1"/>
              <a:t>tre-tia</a:t>
            </a:r>
            <a:r>
              <a:rPr lang="sk-SK" dirty="0"/>
              <a:t>, </a:t>
            </a:r>
            <a:r>
              <a:rPr lang="sk-SK" dirty="0" err="1"/>
              <a:t>štvr</a:t>
            </a:r>
            <a:r>
              <a:rPr lang="sk-SK" dirty="0"/>
              <a:t>-tá)</a:t>
            </a:r>
          </a:p>
          <a:p>
            <a:pPr lvl="2"/>
            <a:r>
              <a:rPr lang="sk-SK" dirty="0">
                <a:solidFill>
                  <a:srgbClr val="C00000"/>
                </a:solidFill>
              </a:rPr>
              <a:t> Polová nota</a:t>
            </a:r>
            <a:r>
              <a:rPr lang="sk-SK" dirty="0"/>
              <a:t>- na 2 doby, prázdne bruško a nožička ( </a:t>
            </a:r>
            <a:r>
              <a:rPr lang="sk-SK" dirty="0" err="1"/>
              <a:t>tliesknem</a:t>
            </a:r>
            <a:r>
              <a:rPr lang="sk-SK" dirty="0"/>
              <a:t> jeden krát a počítam do dvoch. Pr-</a:t>
            </a:r>
            <a:r>
              <a:rPr lang="sk-SK" dirty="0" err="1"/>
              <a:t>vá</a:t>
            </a:r>
            <a:r>
              <a:rPr lang="sk-SK" dirty="0"/>
              <a:t>, </a:t>
            </a:r>
            <a:r>
              <a:rPr lang="sk-SK" dirty="0" err="1"/>
              <a:t>dru</a:t>
            </a:r>
            <a:r>
              <a:rPr lang="sk-SK" dirty="0"/>
              <a:t>-há)</a:t>
            </a:r>
          </a:p>
          <a:p>
            <a:pPr lvl="2"/>
            <a:r>
              <a:rPr lang="sk-SK" dirty="0">
                <a:solidFill>
                  <a:srgbClr val="C00000"/>
                </a:solidFill>
              </a:rPr>
              <a:t>Štvrťová nota</a:t>
            </a:r>
            <a:r>
              <a:rPr lang="sk-SK" dirty="0"/>
              <a:t>- na jednu dobu, plné bruško, nožička.(tlesknem raz a počítam do jedna. Pr-</a:t>
            </a:r>
            <a:r>
              <a:rPr lang="sk-SK" dirty="0" err="1"/>
              <a:t>vá</a:t>
            </a:r>
            <a:r>
              <a:rPr lang="sk-SK" dirty="0"/>
              <a:t>)</a:t>
            </a:r>
          </a:p>
          <a:p>
            <a:pPr lvl="2"/>
            <a:r>
              <a:rPr lang="sk-SK" dirty="0"/>
              <a:t>Pracovný zošit str. 5</a:t>
            </a:r>
          </a:p>
          <a:p>
            <a:pPr lvl="2"/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uxusn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</TotalTime>
  <Words>143</Words>
  <Application>Microsoft Office PowerPoint</Application>
  <PresentationFormat>Prezentácia na obrazovke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7" baseType="lpstr">
      <vt:lpstr>Trebuchet MS</vt:lpstr>
      <vt:lpstr>Wingdings</vt:lpstr>
      <vt:lpstr>Wingdings 2</vt:lpstr>
      <vt:lpstr>Luxusný</vt:lpstr>
      <vt:lpstr>1. ročník- noty 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ročník- noty</dc:title>
  <dc:creator>pc</dc:creator>
  <cp:lastModifiedBy>Michal Janiga</cp:lastModifiedBy>
  <cp:revision>5</cp:revision>
  <dcterms:created xsi:type="dcterms:W3CDTF">2020-10-12T16:42:13Z</dcterms:created>
  <dcterms:modified xsi:type="dcterms:W3CDTF">2020-10-14T15:09:51Z</dcterms:modified>
</cp:coreProperties>
</file>