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B13037F-4203-4F23-9551-65B429EAC83C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2BD9FD5-85D7-4B55-81D3-B1EBC15515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3037F-4203-4F23-9551-65B429EAC83C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BD9FD5-85D7-4B55-81D3-B1EBC15515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B13037F-4203-4F23-9551-65B429EAC83C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BD9FD5-85D7-4B55-81D3-B1EBC15515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3037F-4203-4F23-9551-65B429EAC83C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BD9FD5-85D7-4B55-81D3-B1EBC15515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13037F-4203-4F23-9551-65B429EAC83C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2BD9FD5-85D7-4B55-81D3-B1EBC15515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3037F-4203-4F23-9551-65B429EAC83C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BD9FD5-85D7-4B55-81D3-B1EBC15515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3037F-4203-4F23-9551-65B429EAC83C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BD9FD5-85D7-4B55-81D3-B1EBC15515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3037F-4203-4F23-9551-65B429EAC83C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BD9FD5-85D7-4B55-81D3-B1EBC15515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13037F-4203-4F23-9551-65B429EAC83C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BD9FD5-85D7-4B55-81D3-B1EBC15515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3037F-4203-4F23-9551-65B429EAC83C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BD9FD5-85D7-4B55-81D3-B1EBC15515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3037F-4203-4F23-9551-65B429EAC83C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BD9FD5-85D7-4B55-81D3-B1EBC155152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B13037F-4203-4F23-9551-65B429EAC83C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2BD9FD5-85D7-4B55-81D3-B1EBC155152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2. Ročník: noty- </a:t>
            </a:r>
            <a:r>
              <a:rPr lang="sk-SK" smtClean="0"/>
              <a:t>téma 1,2,3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Krížik, béčko</a:t>
            </a:r>
            <a:r>
              <a:rPr lang="sk-SK" smtClean="0"/>
              <a:t>, odrážka</a:t>
            </a:r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Druháci, v prvom ročníku  ste sa naučili čítať a písať noty....</a:t>
            </a:r>
          </a:p>
          <a:p>
            <a:r>
              <a:rPr lang="sk-SK" dirty="0" smtClean="0"/>
              <a:t> Poznáme noty základné( c d e f g a h),  noty odvodené( s krížikom </a:t>
            </a:r>
            <a:r>
              <a:rPr lang="sk-SK" dirty="0" smtClean="0">
                <a:solidFill>
                  <a:srgbClr val="C00000"/>
                </a:solidFill>
              </a:rPr>
              <a:t># </a:t>
            </a:r>
            <a:r>
              <a:rPr lang="sk-SK" dirty="0" smtClean="0"/>
              <a:t>alebo</a:t>
            </a:r>
            <a:r>
              <a:rPr lang="sk-SK" dirty="0" smtClean="0">
                <a:solidFill>
                  <a:srgbClr val="C00000"/>
                </a:solidFill>
              </a:rPr>
              <a:t> </a:t>
            </a:r>
            <a:r>
              <a:rPr lang="sk-SK" dirty="0" smtClean="0"/>
              <a:t>s</a:t>
            </a:r>
            <a:r>
              <a:rPr lang="sk-SK" dirty="0" smtClean="0">
                <a:solidFill>
                  <a:srgbClr val="C00000"/>
                </a:solidFill>
              </a:rPr>
              <a:t> </a:t>
            </a:r>
            <a:r>
              <a:rPr lang="sk-SK" dirty="0" smtClean="0"/>
              <a:t>béčkom </a:t>
            </a:r>
            <a:r>
              <a:rPr lang="sk-SK" dirty="0" smtClean="0">
                <a:solidFill>
                  <a:srgbClr val="C00000"/>
                </a:solidFill>
              </a:rPr>
              <a:t>b</a:t>
            </a:r>
            <a:r>
              <a:rPr lang="sk-SK" dirty="0" smtClean="0"/>
              <a:t> )</a:t>
            </a:r>
          </a:p>
          <a:p>
            <a:r>
              <a:rPr lang="sk-SK" dirty="0" smtClean="0">
                <a:solidFill>
                  <a:srgbClr val="C00000"/>
                </a:solidFill>
              </a:rPr>
              <a:t>Krížik </a:t>
            </a:r>
            <a:r>
              <a:rPr lang="sk-SK" dirty="0" smtClean="0"/>
              <a:t>pred notou- zvyšuje notu o poltón a pridáva jej koncovku –</a:t>
            </a:r>
            <a:r>
              <a:rPr lang="sk-SK" dirty="0" err="1" smtClean="0">
                <a:solidFill>
                  <a:srgbClr val="C00000"/>
                </a:solidFill>
              </a:rPr>
              <a:t>is</a:t>
            </a:r>
            <a:endParaRPr lang="sk-SK" dirty="0" smtClean="0">
              <a:solidFill>
                <a:srgbClr val="C00000"/>
              </a:solidFill>
            </a:endParaRPr>
          </a:p>
          <a:p>
            <a:r>
              <a:rPr lang="sk-SK" dirty="0" smtClean="0">
                <a:solidFill>
                  <a:srgbClr val="C00000"/>
                </a:solidFill>
              </a:rPr>
              <a:t>Béčko </a:t>
            </a:r>
            <a:r>
              <a:rPr lang="sk-SK" dirty="0" smtClean="0"/>
              <a:t>pred notou- znižuje notu o poltón a pridáva jej koncovku – </a:t>
            </a:r>
            <a:r>
              <a:rPr lang="sk-SK" dirty="0" smtClean="0">
                <a:solidFill>
                  <a:srgbClr val="C00000"/>
                </a:solidFill>
              </a:rPr>
              <a:t>es</a:t>
            </a:r>
          </a:p>
          <a:p>
            <a:r>
              <a:rPr lang="sk-SK" dirty="0" smtClean="0"/>
              <a:t>Nauč sa správne písať krížik a béčko pred notou- Pracovný zošit str.4,5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>
                <a:solidFill>
                  <a:srgbClr val="C00000"/>
                </a:solidFill>
              </a:rPr>
              <a:t>Odrážka </a:t>
            </a:r>
            <a:r>
              <a:rPr lang="sk-SK" dirty="0" smtClean="0"/>
              <a:t>je značka ktorá ruší krížik alebo </a:t>
            </a:r>
            <a:r>
              <a:rPr lang="sk-SK" dirty="0" smtClean="0"/>
              <a:t>béčko.</a:t>
            </a:r>
          </a:p>
          <a:p>
            <a:pPr>
              <a:buNone/>
            </a:pPr>
            <a:r>
              <a:rPr lang="sk-SK" dirty="0" smtClean="0">
                <a:solidFill>
                  <a:srgbClr val="FF0000"/>
                </a:solidFill>
              </a:rPr>
              <a:t>Vysvetlenie</a:t>
            </a:r>
            <a:r>
              <a:rPr lang="sk-SK" dirty="0" smtClean="0"/>
              <a:t>: keď mám pred notou krížik alebo béčko, a chcem notu opäť vrátiť do jej základného tvaru, použijem odrážku.</a:t>
            </a:r>
            <a:endParaRPr lang="sk-SK" dirty="0" smtClean="0"/>
          </a:p>
          <a:p>
            <a:pPr>
              <a:buNone/>
            </a:pPr>
            <a:r>
              <a:rPr lang="sk-SK" dirty="0" smtClean="0">
                <a:solidFill>
                  <a:srgbClr val="FF0000"/>
                </a:solidFill>
              </a:rPr>
              <a:t>Pozor!!!-</a:t>
            </a:r>
            <a:r>
              <a:rPr lang="sk-SK" dirty="0" smtClean="0"/>
              <a:t>odrážka platí vždy len pre jeden takt.</a:t>
            </a:r>
          </a:p>
          <a:p>
            <a:pPr>
              <a:buNone/>
            </a:pPr>
            <a:r>
              <a:rPr lang="sk-SK" dirty="0" smtClean="0">
                <a:solidFill>
                  <a:srgbClr val="FF0000"/>
                </a:solidFill>
              </a:rPr>
              <a:t>Krížik, béčko a odrážka </a:t>
            </a:r>
            <a:r>
              <a:rPr lang="sk-SK" dirty="0" smtClean="0"/>
              <a:t>sú 3 znaky, ktorým hovoríme </a:t>
            </a:r>
            <a:r>
              <a:rPr lang="sk-SK" dirty="0" err="1" smtClean="0">
                <a:solidFill>
                  <a:srgbClr val="FF0000"/>
                </a:solidFill>
              </a:rPr>
              <a:t>Posuvky</a:t>
            </a:r>
            <a:r>
              <a:rPr lang="sk-SK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sk-SK" dirty="0" smtClean="0"/>
              <a:t>Pracovný zošit str. 6,7- pomenuj noty s krížikom, béčkom a odrážkou..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28604"/>
            <a:ext cx="3000396" cy="98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49</TotalTime>
  <Words>156</Words>
  <Application>Microsoft Office PowerPoint</Application>
  <PresentationFormat>Prezentácia na obrazovke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Luxusný</vt:lpstr>
      <vt:lpstr>2. Ročník: noty- téma 1,2,3</vt:lpstr>
      <vt:lpstr>Snímka 2</vt:lpstr>
      <vt:lpstr>Snímka 3</vt:lpstr>
      <vt:lpstr>Snímka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Ročník: noty- téma 1,2</dc:title>
  <dc:creator>pc</dc:creator>
  <cp:lastModifiedBy>pc</cp:lastModifiedBy>
  <cp:revision>8</cp:revision>
  <dcterms:created xsi:type="dcterms:W3CDTF">2020-10-12T17:02:30Z</dcterms:created>
  <dcterms:modified xsi:type="dcterms:W3CDTF">2020-10-13T07:59:06Z</dcterms:modified>
</cp:coreProperties>
</file>