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D41D43-7183-4561-85D6-87B377A0A601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A7A7E7-EC6D-4532-9EE3-F3573E22ECF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Komorn%C3%A1_hudba" TargetMode="External"/><Relationship Id="rId2" Type="http://schemas.openxmlformats.org/officeDocument/2006/relationships/hyperlink" Target="https://sk.wikipedia.org/wiki/Wolfgang_Amadeus_Moza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4.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Spoznávanie  hudobných </a:t>
            </a:r>
            <a:r>
              <a:rPr lang="sk-SK" smtClean="0"/>
              <a:t>skladateľov-Beethoven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Ludvig</a:t>
            </a:r>
            <a:r>
              <a:rPr lang="sk-SK" dirty="0" smtClean="0"/>
              <a:t>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beethoven</a:t>
            </a:r>
            <a:r>
              <a:rPr lang="sk-SK" dirty="0" smtClean="0"/>
              <a:t>  /1770-1827/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938"/>
            <a:ext cx="4900642" cy="457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zošit str. 52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Spoznajme jedného  z </a:t>
            </a:r>
            <a:r>
              <a:rPr lang="sk-SK" dirty="0" err="1" smtClean="0"/>
              <a:t>najvačších</a:t>
            </a:r>
            <a:r>
              <a:rPr lang="sk-SK" dirty="0" smtClean="0"/>
              <a:t> hudobných skladateľov 18 storočia.......</a:t>
            </a:r>
          </a:p>
          <a:p>
            <a:r>
              <a:rPr lang="sk-SK" dirty="0" smtClean="0"/>
              <a:t>Jeho nezameniteľné vlasy  a búrlivý pohľad v očiach si iste natrvalo zapamätáme.</a:t>
            </a:r>
          </a:p>
          <a:p>
            <a:r>
              <a:rPr lang="sk-SK" dirty="0" smtClean="0"/>
              <a:t>Môže byť hudobný skladateľ hluchý a pritom tvoriť veľké skladby?  </a:t>
            </a:r>
            <a:r>
              <a:rPr lang="sk-SK" dirty="0" err="1" smtClean="0"/>
              <a:t>Beethoven</a:t>
            </a:r>
            <a:r>
              <a:rPr lang="sk-SK" dirty="0" smtClean="0"/>
              <a:t> je toho dôkazom. Samozrejme , že hluchý sa nenarodil, ale  s vekom hluchotu získal.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 mladého chlapca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Otcovi </a:t>
            </a:r>
            <a:r>
              <a:rPr lang="sk-SK" dirty="0" err="1" smtClean="0"/>
              <a:t>Ludwiga</a:t>
            </a:r>
            <a:r>
              <a:rPr lang="sk-SK" dirty="0" smtClean="0"/>
              <a:t>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Beethovena</a:t>
            </a:r>
            <a:r>
              <a:rPr lang="sk-SK" dirty="0" smtClean="0"/>
              <a:t> imponoval mladý </a:t>
            </a:r>
            <a:r>
              <a:rPr lang="sk-SK" dirty="0" err="1" smtClean="0">
                <a:hlinkClick r:id="rId2" tooltip="Wolfgang Amadeus Mozart"/>
              </a:rPr>
              <a:t>Wolfgang</a:t>
            </a:r>
            <a:r>
              <a:rPr lang="sk-SK" dirty="0" smtClean="0">
                <a:hlinkClick r:id="rId2" tooltip="Wolfgang Amadeus Mozart"/>
              </a:rPr>
              <a:t> </a:t>
            </a:r>
            <a:r>
              <a:rPr lang="sk-SK" dirty="0" err="1" smtClean="0">
                <a:hlinkClick r:id="rId2" tooltip="Wolfgang Amadeus Mozart"/>
              </a:rPr>
              <a:t>Amadeus</a:t>
            </a:r>
            <a:r>
              <a:rPr lang="sk-SK" dirty="0" smtClean="0">
                <a:hlinkClick r:id="rId2" tooltip="Wolfgang Amadeus Mozart"/>
              </a:rPr>
              <a:t> </a:t>
            </a:r>
            <a:r>
              <a:rPr lang="sk-SK" dirty="0" err="1" smtClean="0">
                <a:hlinkClick r:id="rId2" tooltip="Wolfgang Amadeus Mozart"/>
              </a:rPr>
              <a:t>Mozart</a:t>
            </a:r>
            <a:r>
              <a:rPr lang="sk-SK" dirty="0" smtClean="0"/>
              <a:t>, ktorý sa už ako šesťročný preslávil ako skladateľ. S cieľom vychovať z </a:t>
            </a:r>
            <a:r>
              <a:rPr lang="sk-SK" dirty="0" err="1" smtClean="0"/>
              <a:t>Beethovena</a:t>
            </a:r>
            <a:r>
              <a:rPr lang="sk-SK" dirty="0" smtClean="0"/>
              <a:t> </a:t>
            </a:r>
            <a:r>
              <a:rPr lang="sk-SK" dirty="0" err="1" smtClean="0"/>
              <a:t>Mozarta</a:t>
            </a:r>
            <a:r>
              <a:rPr lang="sk-SK" dirty="0" smtClean="0"/>
              <a:t>, učil otec syna hru na husliach a klavíri. Veľmi mu záležalo na tom, aby bol jeho syn dokonalý, najmä v hre na klavír. Keď sa otec opitý vrátil z krčmy domov, nútil syna cvičiť skladby na husliach či klavíri. Niekedy bol </a:t>
            </a:r>
            <a:r>
              <a:rPr lang="sk-SK" dirty="0" err="1" smtClean="0"/>
              <a:t>Ludwig</a:t>
            </a:r>
            <a:r>
              <a:rPr lang="sk-SK" dirty="0" smtClean="0"/>
              <a:t>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Beethoven</a:t>
            </a:r>
            <a:r>
              <a:rPr lang="sk-SK" dirty="0" smtClean="0"/>
              <a:t> nútený trénovať až do noci. Otec ho priväzoval o stoličku, aby mal istotu, že jeho syn trénoval. Tento prísny postoj otca narušoval vývoj chlapca, ktorého budili o polnoci z dôvodu cvičenia na klavíri. V škole bol často unavený a nemohol sa sústrediť.</a:t>
            </a:r>
          </a:p>
          <a:p>
            <a:r>
              <a:rPr lang="sk-SK" dirty="0" smtClean="0"/>
              <a:t>Jeho život nebol ľahký, otec bol alkoholik, matka bola často chorá a zo šiestich súrodencov prežili len dvaja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err="1" smtClean="0"/>
              <a:t>Beethoven</a:t>
            </a:r>
            <a:r>
              <a:rPr lang="sk-SK" dirty="0" smtClean="0"/>
              <a:t> sa rýchlo preslávil so svojou </a:t>
            </a:r>
            <a:r>
              <a:rPr lang="sk-SK" dirty="0" smtClean="0">
                <a:hlinkClick r:id="rId3" tooltip="Komorná hudba"/>
              </a:rPr>
              <a:t>komornou hudbou</a:t>
            </a:r>
            <a:r>
              <a:rPr lang="sk-SK" dirty="0" smtClean="0"/>
              <a:t>, ktorú označovali ako úplne novú a modernú. Ďalej sa preslávil aj ako klavírny virtuóz </a:t>
            </a:r>
            <a:r>
              <a:rPr lang="sk-SK" dirty="0" smtClean="0"/>
              <a:t>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Vzťah ku </a:t>
            </a:r>
            <a:r>
              <a:rPr lang="sk-SK" dirty="0" err="1" smtClean="0"/>
              <a:t>slovensku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Často navštevoval Bratislavu , Hlohovec a Dolnú Krupú.</a:t>
            </a:r>
          </a:p>
          <a:p>
            <a:r>
              <a:rPr lang="sk-SK" dirty="0" smtClean="0"/>
              <a:t> J</a:t>
            </a:r>
            <a:r>
              <a:rPr lang="sk-SK" dirty="0" smtClean="0"/>
              <a:t>eden z jeho osobných priateľov dokonca pochádzal z Oravy – z Leštín. Mikuláš Zmeškal sa naozaj osobne poznal s </a:t>
            </a:r>
            <a:r>
              <a:rPr lang="sk-SK" dirty="0" err="1" smtClean="0"/>
              <a:t>Beethovenom</a:t>
            </a:r>
            <a:r>
              <a:rPr lang="sk-SK" dirty="0" smtClean="0"/>
              <a:t>, ktorý  mu osobne venoval Sláčikové kvarteto F mol</a:t>
            </a:r>
          </a:p>
          <a:p>
            <a:endParaRPr lang="sk-SK" dirty="0" smtClean="0"/>
          </a:p>
          <a:p>
            <a:r>
              <a:rPr lang="sk-SK" dirty="0" smtClean="0"/>
              <a:t>Z jeho tvorby:</a:t>
            </a:r>
          </a:p>
          <a:p>
            <a:pPr>
              <a:buNone/>
            </a:pPr>
            <a:r>
              <a:rPr lang="sk-SK" dirty="0" smtClean="0"/>
              <a:t> Najznámejšie Beethovenove skladby sú Symfónie. Spoznajme jeho symfóniu č. 5- Osudovú,  taktiež č. 9 S ódou na radosť. No a mnoho z vás Už asi hralo  Pre Elišku..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Vypočuj si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Beethoven - Symphony No. 5 (Proms 2012)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172</Words>
  <Application>Microsoft Office PowerPoint</Application>
  <PresentationFormat>Prezentácia na obrazovke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Arkáda</vt:lpstr>
      <vt:lpstr>4. ročník</vt:lpstr>
      <vt:lpstr>Ludvig van beethoven  /1770-1827/</vt:lpstr>
      <vt:lpstr>Pracovný zošit str. 52</vt:lpstr>
      <vt:lpstr>Život mladého chlapca</vt:lpstr>
      <vt:lpstr>Vzťah ku slovensku</vt:lpstr>
      <vt:lpstr>Vypočuj 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ročník</dc:title>
  <dc:creator>pc</dc:creator>
  <cp:lastModifiedBy>pc</cp:lastModifiedBy>
  <cp:revision>4</cp:revision>
  <dcterms:created xsi:type="dcterms:W3CDTF">2021-03-10T17:14:15Z</dcterms:created>
  <dcterms:modified xsi:type="dcterms:W3CDTF">2021-03-10T17:44:43Z</dcterms:modified>
</cp:coreProperties>
</file>