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AA3830-A5AE-458F-B154-F7FC4119DA3A}" type="datetimeFigureOut">
              <a:rPr lang="sk-SK" smtClean="0"/>
              <a:pPr/>
              <a:t>5. 5. 2021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0EC107-27A4-4B18-9FA4-B6D9D9CA5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4.Ročník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Molové stupnice</a:t>
            </a:r>
            <a:r>
              <a:rPr lang="sk-SK" dirty="0" smtClean="0"/>
              <a:t>, Molový </a:t>
            </a:r>
            <a:r>
              <a:rPr lang="sk-SK" dirty="0" err="1" smtClean="0"/>
              <a:t>kvintakord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str.62 sú cvičenia, kde treba tvoriť stupnice molové – harmonickú, melodickú.</a:t>
            </a:r>
          </a:p>
          <a:p>
            <a:r>
              <a:rPr lang="sk-SK" dirty="0" smtClean="0"/>
              <a:t>Bolo by dobre, aby ste sa naučili písať základné predznamenanie priamo do stupnice. Čiže ak  sa nachádza 1 béčko pred stupnicou, tak si ho napíš pred notu  h. Lebo tam patrí. A potom potrebné zvýšenie, podľa toho či je harmonická alebo melodická tiež do stupnice.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Molové stupnice- opakovanie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Molový </a:t>
            </a:r>
            <a:r>
              <a:rPr lang="sk-SK" dirty="0" err="1" smtClean="0"/>
              <a:t>kvintakord-Tonický</a:t>
            </a:r>
            <a:r>
              <a:rPr lang="sk-SK" dirty="0" smtClean="0"/>
              <a:t>, robíme ako obvykle  z 1,3,5 tónu v stupnici.</a:t>
            </a:r>
          </a:p>
          <a:p>
            <a:r>
              <a:rPr lang="sk-SK" dirty="0" smtClean="0"/>
              <a:t>Pozor. Nezabudnite odpísať správne noty aj s béčkom príp. krížikom.. Preto som vám odporučil aby ste všetky predznamenania vpisovali do stupnice. Keď ho máš pred stupnicou, tak ho môžeš prehliadnuť.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Molový </a:t>
            </a:r>
            <a:r>
              <a:rPr lang="sk-SK" dirty="0" err="1" smtClean="0"/>
              <a:t>kvintakord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Obraty mol. </a:t>
            </a:r>
            <a:r>
              <a:rPr lang="sk-SK" dirty="0" err="1" smtClean="0"/>
              <a:t>Kvintakordu</a:t>
            </a:r>
            <a:r>
              <a:rPr lang="sk-SK" dirty="0" smtClean="0"/>
              <a:t> (str.64) robíme tak ako pri durovom. Spodný tón prenesieme o oktávu vyššie  ostatné dva odpíšeme. A  zopakujeme to ešte raz.</a:t>
            </a:r>
          </a:p>
          <a:p>
            <a:r>
              <a:rPr lang="sk-SK" dirty="0" smtClean="0"/>
              <a:t>Teda: </a:t>
            </a:r>
          </a:p>
          <a:p>
            <a:r>
              <a:rPr lang="sk-SK" dirty="0" smtClean="0"/>
              <a:t>Základný </a:t>
            </a:r>
            <a:r>
              <a:rPr lang="sk-SK" dirty="0" err="1" smtClean="0"/>
              <a:t>tvar-kvintakord</a:t>
            </a:r>
            <a:r>
              <a:rPr lang="sk-SK" dirty="0" smtClean="0"/>
              <a:t> značíme  </a:t>
            </a:r>
            <a:r>
              <a:rPr lang="sk-SK" dirty="0" err="1" smtClean="0"/>
              <a:t>čislom</a:t>
            </a:r>
            <a:r>
              <a:rPr lang="sk-SK" dirty="0" smtClean="0"/>
              <a:t> 5</a:t>
            </a:r>
          </a:p>
          <a:p>
            <a:r>
              <a:rPr lang="sk-SK" dirty="0" smtClean="0"/>
              <a:t>1. obrat  </a:t>
            </a:r>
            <a:r>
              <a:rPr lang="sk-SK" dirty="0" err="1" smtClean="0"/>
              <a:t>sextakord</a:t>
            </a:r>
            <a:r>
              <a:rPr lang="sk-SK" dirty="0" smtClean="0"/>
              <a:t>- 6</a:t>
            </a:r>
          </a:p>
          <a:p>
            <a:r>
              <a:rPr lang="sk-SK" dirty="0" smtClean="0"/>
              <a:t>2. obrat </a:t>
            </a:r>
            <a:r>
              <a:rPr lang="sk-SK" dirty="0" err="1" smtClean="0"/>
              <a:t>kvartsextakord</a:t>
            </a:r>
            <a:r>
              <a:rPr lang="sk-SK" dirty="0" smtClean="0"/>
              <a:t>- 6/4</a:t>
            </a:r>
          </a:p>
          <a:p>
            <a:r>
              <a:rPr lang="sk-SK" dirty="0" smtClean="0"/>
              <a:t> pri každej molovej stupnici vedieť napísať aj </a:t>
            </a:r>
            <a:r>
              <a:rPr lang="sk-SK" dirty="0" err="1" smtClean="0"/>
              <a:t>kvintakord</a:t>
            </a:r>
            <a:r>
              <a:rPr lang="sk-SK" dirty="0" smtClean="0"/>
              <a:t> a jeho obraty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Obraty molového </a:t>
            </a:r>
            <a:r>
              <a:rPr lang="sk-SK" dirty="0" err="1" smtClean="0"/>
              <a:t>kvintakordu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Str.64-dole nauč </a:t>
            </a:r>
            <a:r>
              <a:rPr lang="sk-SK" smtClean="0"/>
              <a:t>sa vytlieskať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Rytmické cvičenie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193</Words>
  <Application>Microsoft Office PowerPoint</Application>
  <PresentationFormat>Prezentácia na obrazovke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Hala</vt:lpstr>
      <vt:lpstr>4.Ročník</vt:lpstr>
      <vt:lpstr>Molové stupnice- opakovanie</vt:lpstr>
      <vt:lpstr>Molový kvintakord</vt:lpstr>
      <vt:lpstr>Obraty molového kvintakordu</vt:lpstr>
      <vt:lpstr>Rytmické cvičenie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4.Ročník</dc:title>
  <dc:creator>pc</dc:creator>
  <cp:lastModifiedBy>pc</cp:lastModifiedBy>
  <cp:revision>7</cp:revision>
  <dcterms:created xsi:type="dcterms:W3CDTF">2021-05-05T11:36:37Z</dcterms:created>
  <dcterms:modified xsi:type="dcterms:W3CDTF">2021-05-05T14:20:57Z</dcterms:modified>
</cp:coreProperties>
</file>