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E070C6-B4B9-4B00-AD8B-2E7D131D977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C909A0-63A1-43B4-BF54-8559E7B3BC6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Označenie prednesu</a:t>
            </a:r>
            <a:endParaRPr lang="sk-SK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Označenie prednesu- </a:t>
            </a:r>
            <a:r>
              <a:rPr lang="sk-SK" smtClean="0"/>
              <a:t>výrazové značenie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Skladba, ktorá sa skladateľovi zrodí v jeho hlave sa dá zapísať  na papier cez noty. Noty síce vyjadrujú melódiu, harmóniu alebo rytmus, ale nedokážu vyjadriť pocity a nálady. 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 smtClean="0"/>
              <a:t>J</a:t>
            </a:r>
            <a:r>
              <a:rPr lang="sk-SK" dirty="0" smtClean="0"/>
              <a:t>ednu a tú istú skladbu vie 10 hráčov zahrať na 10 spôsobov.</a:t>
            </a:r>
          </a:p>
          <a:p>
            <a:r>
              <a:rPr lang="sk-SK" dirty="0" smtClean="0"/>
              <a:t>Učiteľ žiakovi môže teda povedať: Zahral si noty  dobre ale  tvojím výstupom nikoho nezaujmeš. Aby  si niekoho zaujal, musíš dať tej skladbe niečo viac ako len správne noty. Musíš dať skladbe – VÝRAZ.</a:t>
            </a:r>
          </a:p>
          <a:p>
            <a:r>
              <a:rPr lang="sk-SK" dirty="0" smtClean="0"/>
              <a:t>Skladateľ upozorní toho, kto bude túto skladbu hrať, na začiatku vľavo hore výrazovým označením. Neskôr sa výraz počas skladby môže meniť.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Správny výraz skladby si vyžaduje zvoliť vhodné tempo, dynamiku, register farieb.. atď</a:t>
            </a:r>
            <a:r>
              <a:rPr lang="sk-SK" dirty="0" smtClean="0"/>
              <a:t>.</a:t>
            </a:r>
            <a:r>
              <a:rPr lang="sk-SK" dirty="0" smtClean="0"/>
              <a:t> Všetko tak , aby sme vyjadrili pocity, ktoré má skladba ponúknuť a zaujať poslucháča.</a:t>
            </a:r>
          </a:p>
          <a:p>
            <a:r>
              <a:rPr lang="sk-SK" dirty="0" smtClean="0"/>
              <a:t>Svet okolo nás, nielen v hudbe, je postavený na kontrastoch/ zmenách/.  Napr. Radosť- smútok.  Noc- deň, Svetlo- tma.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Toto označenie  býva často v talianskom jazyku , ale môže byť aj v rodnom jazyku skladateľa, teda aj slovensky, anglicky a pod...</a:t>
            </a:r>
          </a:p>
          <a:p>
            <a:r>
              <a:rPr lang="sk-SK" dirty="0" smtClean="0"/>
              <a:t>Na str. 61 je niekoľko najčastejšie používaných výrazov , ktoré môžeme v skladbách nájsť. Tieto sa naučíte a budete si ich </a:t>
            </a:r>
            <a:r>
              <a:rPr lang="sk-SK" dirty="0" err="1" smtClean="0"/>
              <a:t>pamatať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Rytmické cvičenie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 str. 49 je rytmické cvičenie v 3/4 takte a v 4/4 takte.  Naučiť sa vytlieskať . Pozor na notu štvrťovú s bodkou.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255</Words>
  <Application>Microsoft Office PowerPoint</Application>
  <PresentationFormat>Prezentácia na obrazovke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4. Ročník</vt:lpstr>
      <vt:lpstr>Označenie prednesu- výrazové značenie</vt:lpstr>
      <vt:lpstr>Snímka 3</vt:lpstr>
      <vt:lpstr>Snímka 4</vt:lpstr>
      <vt:lpstr>Rytmické cvičenie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Ročník</dc:title>
  <dc:creator>pc</dc:creator>
  <cp:lastModifiedBy>pc</cp:lastModifiedBy>
  <cp:revision>3</cp:revision>
  <dcterms:created xsi:type="dcterms:W3CDTF">2021-02-10T16:41:41Z</dcterms:created>
  <dcterms:modified xsi:type="dcterms:W3CDTF">2021-02-10T17:10:22Z</dcterms:modified>
</cp:coreProperties>
</file>