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19079A-0447-4121-924C-B11F2A284BAA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6499AF-39BB-4F49-A62B-7CA65C8160D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9079A-0447-4121-924C-B11F2A284BAA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499AF-39BB-4F49-A62B-7CA65C8160D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9079A-0447-4121-924C-B11F2A284BAA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499AF-39BB-4F49-A62B-7CA65C8160D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9079A-0447-4121-924C-B11F2A284BAA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499AF-39BB-4F49-A62B-7CA65C8160DF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9079A-0447-4121-924C-B11F2A284BAA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499AF-39BB-4F49-A62B-7CA65C8160DF}" type="slidenum">
              <a:rPr lang="sk-SK" smtClean="0"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9079A-0447-4121-924C-B11F2A284BAA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499AF-39BB-4F49-A62B-7CA65C8160DF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9079A-0447-4121-924C-B11F2A284BAA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499AF-39BB-4F49-A62B-7CA65C8160DF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9079A-0447-4121-924C-B11F2A284BAA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499AF-39BB-4F49-A62B-7CA65C8160DF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9079A-0447-4121-924C-B11F2A284BAA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499AF-39BB-4F49-A62B-7CA65C8160D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919079A-0447-4121-924C-B11F2A284BAA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499AF-39BB-4F49-A62B-7CA65C8160DF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19079A-0447-4121-924C-B11F2A284BAA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6499AF-39BB-4F49-A62B-7CA65C8160DF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919079A-0447-4121-924C-B11F2A284BAA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D6499AF-39BB-4F49-A62B-7CA65C8160DF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4. Ročník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Polročné </a:t>
            </a:r>
            <a:r>
              <a:rPr lang="sk-SK" smtClean="0"/>
              <a:t>opakovanie: Téma </a:t>
            </a:r>
            <a:r>
              <a:rPr lang="sk-SK" dirty="0" smtClean="0"/>
              <a:t>49,50,51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 str.38 je Kvíz a 10 </a:t>
            </a:r>
            <a:r>
              <a:rPr lang="sk-SK" dirty="0" err="1" smtClean="0"/>
              <a:t>vedomstných</a:t>
            </a:r>
            <a:r>
              <a:rPr lang="sk-SK" dirty="0" smtClean="0"/>
              <a:t> otázok , na ktoré by ste mali vedieť odpovedať k 1. polroku. Odpovede nie sú ťažké, ale predsa, ak by niekto zaváhal a nevie , treba sa vrátiť v pracovnom zošite a vyhľadať si to. </a:t>
            </a:r>
          </a:p>
          <a:p>
            <a:r>
              <a:rPr lang="sk-SK" dirty="0" smtClean="0"/>
              <a:t>Na str. 39 hore sa taktiež nachádza 10 otázok. Niektoré si vyžadujú zobrať notový zošit  a  pomôcť si napr. zapísaním stupnice, akordu... Atď.</a:t>
            </a:r>
          </a:p>
          <a:p>
            <a:r>
              <a:rPr lang="sk-SK" dirty="0" smtClean="0"/>
              <a:t>Tak sa dostanete k správnej odpovedi.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V </a:t>
            </a:r>
            <a:r>
              <a:rPr lang="sk-SK" dirty="0" err="1" smtClean="0"/>
              <a:t>osemsmerovke</a:t>
            </a:r>
            <a:r>
              <a:rPr lang="sk-SK" dirty="0" smtClean="0"/>
              <a:t> na str. 39 si nájdite a vyškrtnite všetky hudobné pojmy, ktoré sú tam uvádzané.</a:t>
            </a:r>
          </a:p>
          <a:p>
            <a:r>
              <a:rPr lang="sk-SK" dirty="0" smtClean="0"/>
              <a:t>Okrem toho, že ich tam nájdete, je potrebné každý pojem poznať a jednoducho vysvetliť čo znamená.</a:t>
            </a:r>
          </a:p>
          <a:p>
            <a:r>
              <a:rPr lang="sk-SK" dirty="0" err="1" smtClean="0"/>
              <a:t>Napr</a:t>
            </a:r>
            <a:r>
              <a:rPr lang="sk-SK" dirty="0" smtClean="0"/>
              <a:t>:</a:t>
            </a:r>
          </a:p>
          <a:p>
            <a:r>
              <a:rPr lang="sk-SK" dirty="0" smtClean="0"/>
              <a:t>Akord- je súzvuk 3 tónov a viac.</a:t>
            </a:r>
          </a:p>
          <a:p>
            <a:r>
              <a:rPr lang="sk-SK" dirty="0" smtClean="0"/>
              <a:t>Cimbal- Strunový úderový nástroj.</a:t>
            </a:r>
          </a:p>
          <a:p>
            <a:r>
              <a:rPr lang="sk-SK" dirty="0" smtClean="0"/>
              <a:t> </a:t>
            </a:r>
            <a:r>
              <a:rPr lang="sk-SK" dirty="0" smtClean="0"/>
              <a:t>Keď sa dostaneme </a:t>
            </a:r>
            <a:r>
              <a:rPr lang="sk-SK" dirty="0" err="1" smtClean="0"/>
              <a:t>opať</a:t>
            </a:r>
            <a:r>
              <a:rPr lang="sk-SK" dirty="0" smtClean="0"/>
              <a:t> do školy a začneme riadne vyučovanie, budem sa na vysvetlenie týchto pojmov pýtať. Taktiež na otázky uvedené v kvíze a v polročnom opakovaní.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Osemsmerovka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176</Words>
  <Application>Microsoft Office PowerPoint</Application>
  <PresentationFormat>Prezentácia na obrazovke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Hala</vt:lpstr>
      <vt:lpstr>4. Ročník</vt:lpstr>
      <vt:lpstr>Snímka 2</vt:lpstr>
      <vt:lpstr>Osemsmerovka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Ročník</dc:title>
  <dc:creator>pc</dc:creator>
  <cp:lastModifiedBy>pc</cp:lastModifiedBy>
  <cp:revision>2</cp:revision>
  <dcterms:created xsi:type="dcterms:W3CDTF">2021-01-20T16:07:17Z</dcterms:created>
  <dcterms:modified xsi:type="dcterms:W3CDTF">2021-01-20T16:23:58Z</dcterms:modified>
</cp:coreProperties>
</file>