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024698-336D-491A-A2C3-2BB0AB5E5A9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A89A65-429D-42F3-9AE4-B23C4F918E2D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4.ročník- téma 27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Enharmonické tóny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Enharmonické tóny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Pracovný zošit str.22</a:t>
            </a:r>
          </a:p>
          <a:p>
            <a:r>
              <a:rPr lang="sk-SK" dirty="0" smtClean="0"/>
              <a:t>Definícia- naučiť, popísať, vysvetliť..</a:t>
            </a:r>
          </a:p>
          <a:p>
            <a:r>
              <a:rPr lang="sk-SK" dirty="0" smtClean="0"/>
              <a:t>Spomeňte si na klaviatúru v triede Hud. náuky na stene medzi oknami. Tam  je každý tón pomenovaný dvoma spôsobmi....</a:t>
            </a:r>
          </a:p>
          <a:p>
            <a:r>
              <a:rPr lang="sk-SK" dirty="0" smtClean="0"/>
              <a:t>Každému pomôže predstava klaviatúry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Pomôcky a vysvetlenie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Príklad:</a:t>
            </a:r>
          </a:p>
          <a:p>
            <a:r>
              <a:rPr lang="sk-SK" dirty="0" smtClean="0"/>
              <a:t>- máme notu „</a:t>
            </a:r>
            <a:r>
              <a:rPr lang="sk-SK" dirty="0" err="1" smtClean="0"/>
              <a:t>cis</a:t>
            </a:r>
            <a:r>
              <a:rPr lang="sk-SK" dirty="0" smtClean="0"/>
              <a:t>“ a máme k nej urobiť enharmonickú zámenu... </a:t>
            </a:r>
          </a:p>
          <a:p>
            <a:r>
              <a:rPr lang="sk-SK" dirty="0" smtClean="0"/>
              <a:t>- musíme sa stretnúť na polceste s horným  susedom.. Čiže- keď spodný tón </a:t>
            </a:r>
            <a:r>
              <a:rPr lang="sk-SK" dirty="0" smtClean="0">
                <a:solidFill>
                  <a:srgbClr val="C00000"/>
                </a:solidFill>
              </a:rPr>
              <a:t>c</a:t>
            </a:r>
            <a:r>
              <a:rPr lang="sk-SK" dirty="0" smtClean="0"/>
              <a:t> je zvýšený na „</a:t>
            </a:r>
            <a:r>
              <a:rPr lang="sk-SK" dirty="0" err="1" smtClean="0">
                <a:solidFill>
                  <a:srgbClr val="C00000"/>
                </a:solidFill>
              </a:rPr>
              <a:t>cis</a:t>
            </a:r>
            <a:r>
              <a:rPr lang="sk-SK" dirty="0" smtClean="0"/>
              <a:t>“ a vrchný susedný </a:t>
            </a:r>
            <a:r>
              <a:rPr lang="sk-SK" dirty="0" smtClean="0">
                <a:solidFill>
                  <a:srgbClr val="C00000"/>
                </a:solidFill>
              </a:rPr>
              <a:t>d </a:t>
            </a:r>
            <a:r>
              <a:rPr lang="sk-SK" dirty="0" smtClean="0"/>
              <a:t>je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znížený na „</a:t>
            </a:r>
            <a:r>
              <a:rPr lang="sk-SK" dirty="0" smtClean="0">
                <a:solidFill>
                  <a:srgbClr val="C00000"/>
                </a:solidFill>
              </a:rPr>
              <a:t>des“, </a:t>
            </a:r>
            <a:r>
              <a:rPr lang="sk-SK" dirty="0" smtClean="0"/>
              <a:t>tak môžeme tvrdiť </a:t>
            </a:r>
            <a:r>
              <a:rPr lang="sk-SK" dirty="0" smtClean="0">
                <a:solidFill>
                  <a:srgbClr val="C00000"/>
                </a:solidFill>
              </a:rPr>
              <a:t>že </a:t>
            </a:r>
            <a:r>
              <a:rPr lang="sk-SK" dirty="0" err="1" smtClean="0">
                <a:solidFill>
                  <a:srgbClr val="C00000"/>
                </a:solidFill>
              </a:rPr>
              <a:t>cis</a:t>
            </a:r>
            <a:r>
              <a:rPr lang="sk-SK" dirty="0" smtClean="0">
                <a:solidFill>
                  <a:srgbClr val="C00000"/>
                </a:solidFill>
              </a:rPr>
              <a:t>  </a:t>
            </a:r>
            <a:r>
              <a:rPr lang="sk-SK" dirty="0" smtClean="0"/>
              <a:t>je to isté čo </a:t>
            </a:r>
            <a:r>
              <a:rPr lang="sk-SK" dirty="0" smtClean="0">
                <a:solidFill>
                  <a:srgbClr val="C00000"/>
                </a:solidFill>
              </a:rPr>
              <a:t>des.</a:t>
            </a: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Téma 28- čítanie nôt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Prečítaj noty, ktoré sú napísané nad sebou vo dvojici alebo v akorde.</a:t>
            </a:r>
          </a:p>
          <a:p>
            <a:pPr>
              <a:buNone/>
            </a:pPr>
            <a:r>
              <a:rPr lang="sk-SK" dirty="0" smtClean="0"/>
              <a:t>Prečítaj noty v skladbe- pozor na predznamenanie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Téma 29- durové stupnice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Zopakuj si predznamenanie Durových stupníc s „ béčkami“ a s „krížikmi“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147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Nadšenie</vt:lpstr>
      <vt:lpstr>4.ročník- téma 27</vt:lpstr>
      <vt:lpstr>Enharmonické tóny </vt:lpstr>
      <vt:lpstr>Pomôcky a vysvetlenie</vt:lpstr>
      <vt:lpstr>Téma 28- čítanie nôt</vt:lpstr>
      <vt:lpstr>Téma 29- durové stupnice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4.ročník- téma 27</dc:title>
  <dc:creator>pc</dc:creator>
  <cp:lastModifiedBy>pc</cp:lastModifiedBy>
  <cp:revision>3</cp:revision>
  <dcterms:created xsi:type="dcterms:W3CDTF">2020-11-11T16:03:18Z</dcterms:created>
  <dcterms:modified xsi:type="dcterms:W3CDTF">2020-11-11T16:25:08Z</dcterms:modified>
</cp:coreProperties>
</file>