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E05B2AA-BFF4-4B6A-8274-BF46F6924B6B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CA782C-9997-4B0D-83F3-CBCB9C3417C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5B2AA-BFF4-4B6A-8274-BF46F6924B6B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A782C-9997-4B0D-83F3-CBCB9C3417C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E05B2AA-BFF4-4B6A-8274-BF46F6924B6B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CA782C-9997-4B0D-83F3-CBCB9C3417C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5B2AA-BFF4-4B6A-8274-BF46F6924B6B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A782C-9997-4B0D-83F3-CBCB9C3417C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E05B2AA-BFF4-4B6A-8274-BF46F6924B6B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6CA782C-9997-4B0D-83F3-CBCB9C3417C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5B2AA-BFF4-4B6A-8274-BF46F6924B6B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A782C-9997-4B0D-83F3-CBCB9C3417C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5B2AA-BFF4-4B6A-8274-BF46F6924B6B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A782C-9997-4B0D-83F3-CBCB9C3417C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5B2AA-BFF4-4B6A-8274-BF46F6924B6B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A782C-9997-4B0D-83F3-CBCB9C3417C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E05B2AA-BFF4-4B6A-8274-BF46F6924B6B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A782C-9997-4B0D-83F3-CBCB9C3417C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5B2AA-BFF4-4B6A-8274-BF46F6924B6B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A782C-9997-4B0D-83F3-CBCB9C3417C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5B2AA-BFF4-4B6A-8274-BF46F6924B6B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CA782C-9997-4B0D-83F3-CBCB9C3417C0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E05B2AA-BFF4-4B6A-8274-BF46F6924B6B}" type="datetimeFigureOut">
              <a:rPr lang="sk-SK" smtClean="0"/>
              <a:t>13. 1. 2021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6CA782C-9997-4B0D-83F3-CBCB9C3417C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5.Ročník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Skratky a značky v notách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Skratky a značky v notách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Notový zápis nepozostáva len zo samotných nôt, pomlčiek, krížikov a béčok. Ale aj z mnohých skratiek, značiek, a slov.</a:t>
            </a:r>
          </a:p>
          <a:p>
            <a:r>
              <a:rPr lang="sk-SK" dirty="0" smtClean="0"/>
              <a:t>Posielam  najčastejšie používané skratky . Osvojiť si a </a:t>
            </a:r>
            <a:r>
              <a:rPr lang="sk-SK" dirty="0" err="1" smtClean="0"/>
              <a:t>zapamatať</a:t>
            </a:r>
            <a:r>
              <a:rPr lang="sk-SK" dirty="0" smtClean="0"/>
              <a:t>. Je tu vysvetlené ako sa skratka zapisuje a následne ako sa hrá.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28662" y="428604"/>
          <a:ext cx="6000793" cy="6143668"/>
        </p:xfrm>
        <a:graphic>
          <a:graphicData uri="http://schemas.openxmlformats.org/presentationml/2006/ole">
            <p:oleObj spid="_x0000_s1026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Hudobné pojmy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Tieto hudobné pojmy sa veľmi často používajú vo vašich skladbách. Keďže neviete čo –ktorý pojem znamená, vytlačte si tieto pojmy a založte k notám. Nemusíte sa ich učiť, len jednoducho pozrieš na dané slovko keď budeš potrebovať. Nachádzajú sa tu pojmy označujúce tempo a taktiež výrazové- prednesové slovká. 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42976" y="500042"/>
          <a:ext cx="5429287" cy="5786478"/>
        </p:xfrm>
        <a:graphic>
          <a:graphicData uri="http://schemas.openxmlformats.org/presentationml/2006/ole">
            <p:oleObj spid="_x0000_s2050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</TotalTime>
  <Words>116</Words>
  <Application>Microsoft Office PowerPoint</Application>
  <PresentationFormat>Prezentácia na obrazovke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7" baseType="lpstr">
      <vt:lpstr>Luxusný</vt:lpstr>
      <vt:lpstr>Foxit PDF Document</vt:lpstr>
      <vt:lpstr>5.Ročník</vt:lpstr>
      <vt:lpstr>Skratky a značky v notách</vt:lpstr>
      <vt:lpstr>Snímka 3</vt:lpstr>
      <vt:lpstr>Hudobné pojmy</vt:lpstr>
      <vt:lpstr>Snímka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5.Ročník</dc:title>
  <dc:creator>pc</dc:creator>
  <cp:lastModifiedBy>pc</cp:lastModifiedBy>
  <cp:revision>8</cp:revision>
  <dcterms:created xsi:type="dcterms:W3CDTF">2021-01-13T17:31:44Z</dcterms:created>
  <dcterms:modified xsi:type="dcterms:W3CDTF">2021-01-13T18:44:15Z</dcterms:modified>
</cp:coreProperties>
</file>