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ABABA3-D3DC-4ECF-82B6-0DFB0126713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713F8B-754B-4FA0-B4CB-ADDC189581A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5.Ročník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Rozdelenie hudobných nástrojov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Podľa toho ako na nástroji vzniká tón, hudobné </a:t>
            </a:r>
            <a:r>
              <a:rPr lang="sk-SK" dirty="0" smtClean="0"/>
              <a:t>nástroje rozdeľujeme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r>
              <a:rPr lang="sk-SK" dirty="0" smtClean="0"/>
              <a:t>I. Strunové: 1. sláčikové/husle/ 2. brnkacie/harfa/ 3.úderové/cimbal/</a:t>
            </a:r>
          </a:p>
          <a:p>
            <a:endParaRPr lang="sk-SK" dirty="0" smtClean="0"/>
          </a:p>
          <a:p>
            <a:r>
              <a:rPr lang="sk-SK" dirty="0" smtClean="0"/>
              <a:t>II. Dychové: 1. Drevené/flauta/ 2. Plechové /trúbka/  	3.Viachlasé </a:t>
            </a:r>
            <a:r>
              <a:rPr lang="sk-SK" dirty="0" err="1" smtClean="0"/>
              <a:t>aerofóny</a:t>
            </a:r>
            <a:r>
              <a:rPr lang="sk-SK" dirty="0" smtClean="0"/>
              <a:t> /akordeón , Organ/</a:t>
            </a:r>
          </a:p>
          <a:p>
            <a:endParaRPr lang="sk-SK" dirty="0" smtClean="0"/>
          </a:p>
          <a:p>
            <a:r>
              <a:rPr lang="sk-SK" dirty="0" smtClean="0"/>
              <a:t>III. Bicie 1. </a:t>
            </a:r>
            <a:r>
              <a:rPr lang="sk-SK" dirty="0" err="1" smtClean="0"/>
              <a:t>Samozvučné</a:t>
            </a:r>
            <a:r>
              <a:rPr lang="sk-SK" dirty="0" smtClean="0"/>
              <a:t>/činely/ 2. </a:t>
            </a:r>
            <a:r>
              <a:rPr lang="sk-SK" dirty="0" err="1" smtClean="0"/>
              <a:t>Blanozvučné</a:t>
            </a:r>
            <a:r>
              <a:rPr lang="sk-SK" dirty="0" smtClean="0"/>
              <a:t>/rôzne bubny/</a:t>
            </a:r>
          </a:p>
          <a:p>
            <a:endParaRPr lang="sk-SK" dirty="0" smtClean="0"/>
          </a:p>
          <a:p>
            <a:r>
              <a:rPr lang="sk-SK" dirty="0" smtClean="0"/>
              <a:t>IV. </a:t>
            </a:r>
            <a:r>
              <a:rPr lang="sk-SK" dirty="0" smtClean="0"/>
              <a:t>Elektrické </a:t>
            </a:r>
            <a:r>
              <a:rPr lang="sk-SK" dirty="0" smtClean="0"/>
              <a:t>– rôzne...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hud. nástrojov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Vedieť </a:t>
            </a:r>
            <a:r>
              <a:rPr lang="sk-SK" dirty="0" smtClean="0"/>
              <a:t>rozdeliť podrobne </a:t>
            </a:r>
            <a:r>
              <a:rPr lang="sk-SK" dirty="0" smtClean="0"/>
              <a:t>hudobné </a:t>
            </a:r>
            <a:r>
              <a:rPr lang="sk-SK" dirty="0" smtClean="0"/>
              <a:t>nástroje, a </a:t>
            </a:r>
            <a:r>
              <a:rPr lang="sk-SK" dirty="0" smtClean="0"/>
              <a:t>uviesť </a:t>
            </a:r>
            <a:r>
              <a:rPr lang="sk-SK" dirty="0" smtClean="0"/>
              <a:t> aspoň jeden príklad</a:t>
            </a:r>
            <a:r>
              <a:rPr lang="sk-SK" dirty="0" smtClean="0"/>
              <a:t>..</a:t>
            </a:r>
          </a:p>
          <a:p>
            <a:r>
              <a:rPr lang="sk-SK" dirty="0" smtClean="0"/>
              <a:t>Vedieť zaradiť aj svoj nástroj do skupiny..</a:t>
            </a:r>
          </a:p>
          <a:p>
            <a:r>
              <a:rPr lang="sk-SK" dirty="0" smtClean="0"/>
              <a:t>Pomenovať ako vzniká tón na nástroji každej zo spomínaných skupín</a:t>
            </a:r>
            <a:r>
              <a:rPr lang="sk-SK" dirty="0" smtClean="0"/>
              <a:t>.. A hlavne na tom </a:t>
            </a:r>
            <a:r>
              <a:rPr lang="sk-SK" smtClean="0"/>
              <a:t>svojom nástroji..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YouTube</a:t>
            </a:r>
            <a:r>
              <a:rPr lang="sk-SK" dirty="0" smtClean="0"/>
              <a:t>-  </a:t>
            </a:r>
            <a:r>
              <a:rPr lang="sk-SK" dirty="0" err="1" smtClean="0"/>
              <a:t>vyhľadaťhocijakú</a:t>
            </a:r>
            <a:r>
              <a:rPr lang="sk-SK" dirty="0" smtClean="0"/>
              <a:t> </a:t>
            </a:r>
            <a:r>
              <a:rPr lang="sk-SK" dirty="0" smtClean="0"/>
              <a:t>ukážku svojho nástroja, </a:t>
            </a:r>
            <a:r>
              <a:rPr lang="sk-SK" dirty="0" smtClean="0"/>
              <a:t>vypočuť si </a:t>
            </a:r>
            <a:r>
              <a:rPr lang="sk-SK" dirty="0" smtClean="0"/>
              <a:t>a poznačiť do zošita  tú ukážku </a:t>
            </a:r>
            <a:r>
              <a:rPr lang="sk-SK" dirty="0" smtClean="0"/>
              <a:t>čo </a:t>
            </a:r>
            <a:r>
              <a:rPr lang="sk-SK" dirty="0" smtClean="0"/>
              <a:t>ťa zaujala...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D.Ú.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106</Words>
  <Application>Microsoft Office PowerPoint</Application>
  <PresentationFormat>Prezentácia na obrazovke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Hala</vt:lpstr>
      <vt:lpstr>5.Ročník</vt:lpstr>
      <vt:lpstr>Rozdelenie hud. nástrojov</vt:lpstr>
      <vt:lpstr>Snímka 3</vt:lpstr>
      <vt:lpstr>D.Ú.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5.Ročník</dc:title>
  <dc:creator>pc</dc:creator>
  <cp:lastModifiedBy>pc</cp:lastModifiedBy>
  <cp:revision>2</cp:revision>
  <dcterms:created xsi:type="dcterms:W3CDTF">2021-01-20T16:33:01Z</dcterms:created>
  <dcterms:modified xsi:type="dcterms:W3CDTF">2021-01-20T16:49:17Z</dcterms:modified>
</cp:coreProperties>
</file>