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4E2EEA-F342-4B7E-AD0D-D4823D4CAE2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633E56-4800-4BAC-8298-7A0BDD93816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5.Ročník –úlohy-téma18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Akordy a ich obraty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357166"/>
          <a:ext cx="8072494" cy="6191274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Podľa zadania </a:t>
            </a:r>
            <a:r>
              <a:rPr lang="sk-SK" dirty="0" smtClean="0"/>
              <a:t>úlohy, </a:t>
            </a:r>
            <a:r>
              <a:rPr lang="sk-SK" dirty="0" smtClean="0"/>
              <a:t>pracujeme s </a:t>
            </a:r>
            <a:r>
              <a:rPr lang="sk-SK" dirty="0" err="1" smtClean="0"/>
              <a:t>kvintakordom</a:t>
            </a:r>
            <a:r>
              <a:rPr lang="sk-SK" dirty="0" smtClean="0"/>
              <a:t> durovým alebo molovým a ich 1.obratom a 2. obratom</a:t>
            </a:r>
          </a:p>
          <a:p>
            <a:r>
              <a:rPr lang="sk-SK" dirty="0" smtClean="0"/>
              <a:t>Pripomínam:  aby sme vedeli, či sa akord skladá zo správnych tónov, musíme si </a:t>
            </a:r>
            <a:r>
              <a:rPr lang="sk-SK" dirty="0" err="1" smtClean="0"/>
              <a:t>predstaviť-napísať</a:t>
            </a:r>
            <a:r>
              <a:rPr lang="sk-SK" dirty="0" smtClean="0"/>
              <a:t> </a:t>
            </a:r>
            <a:r>
              <a:rPr lang="sk-SK" dirty="0" smtClean="0"/>
              <a:t>stupnicu a vytvoriť v nej Tonický </a:t>
            </a:r>
            <a:r>
              <a:rPr lang="sk-SK" dirty="0" err="1" smtClean="0"/>
              <a:t>kvintakord</a:t>
            </a:r>
            <a:r>
              <a:rPr lang="sk-SK" dirty="0" smtClean="0"/>
              <a:t>- T5.  Ten sa tvorí z 1.3.5. tónu v stupnici. Tak zistíme , či sa pred notou nachádza krížik, béčko alebo nič..toto je akord v základnom tvare, z ktorého môžeme urobiť 2 obraty.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Prvý akord na str.24  je zložený z tónov: </a:t>
            </a:r>
          </a:p>
          <a:p>
            <a:r>
              <a:rPr lang="sk-SK" dirty="0" err="1" smtClean="0"/>
              <a:t>d-f-a</a:t>
            </a:r>
            <a:endParaRPr lang="sk-SK" dirty="0" smtClean="0"/>
          </a:p>
          <a:p>
            <a:r>
              <a:rPr lang="sk-SK" dirty="0" smtClean="0"/>
              <a:t>Spodný tón „d“ nám napovedá, že hľadáme D akord...</a:t>
            </a:r>
          </a:p>
          <a:p>
            <a:r>
              <a:rPr lang="sk-SK" dirty="0" smtClean="0"/>
              <a:t>Jeho meno určíme tak, že si vytvoríme T5 v stupnici D dur  a D mol. </a:t>
            </a:r>
          </a:p>
          <a:p>
            <a:r>
              <a:rPr lang="sk-SK" dirty="0" smtClean="0"/>
              <a:t>Zistíme, že D dur má 3.notu v poradí- „</a:t>
            </a:r>
            <a:r>
              <a:rPr lang="sk-SK" dirty="0" err="1" smtClean="0"/>
              <a:t>fis</a:t>
            </a:r>
            <a:r>
              <a:rPr lang="sk-SK" dirty="0" smtClean="0"/>
              <a:t>“ takže –Dur-  to nemôže byť..potom zistíme, že D mol má v predznamenaní 1 béčko, takže T5 v stupnici D mol sa skladá z: </a:t>
            </a:r>
            <a:r>
              <a:rPr lang="sk-SK" dirty="0" err="1" smtClean="0"/>
              <a:t>d-f-a</a:t>
            </a:r>
            <a:endParaRPr lang="sk-SK" dirty="0" smtClean="0"/>
          </a:p>
          <a:p>
            <a:r>
              <a:rPr lang="sk-SK" dirty="0" smtClean="0"/>
              <a:t>Výsledok : prvý akord je teda .. D mol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Základný tvar značíme – T5</a:t>
            </a:r>
          </a:p>
          <a:p>
            <a:r>
              <a:rPr lang="sk-SK" dirty="0" smtClean="0"/>
              <a:t>1. obrat značíme – T 6</a:t>
            </a:r>
          </a:p>
          <a:p>
            <a:r>
              <a:rPr lang="sk-SK" dirty="0" smtClean="0"/>
              <a:t>2. obrat značíme T 6/4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198</Words>
  <Application>Microsoft Office PowerPoint</Application>
  <PresentationFormat>Prezentácia na obrazovke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7" baseType="lpstr">
      <vt:lpstr>Nadšenie</vt:lpstr>
      <vt:lpstr>PDF</vt:lpstr>
      <vt:lpstr>5.Ročník –úlohy-téma18</vt:lpstr>
      <vt:lpstr>Snímka 2</vt:lpstr>
      <vt:lpstr>Snímka 3</vt:lpstr>
      <vt:lpstr>Príklad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5.Ročník –úlohy-téma18</dc:title>
  <dc:creator>pc</dc:creator>
  <cp:lastModifiedBy>pc</cp:lastModifiedBy>
  <cp:revision>5</cp:revision>
  <dcterms:created xsi:type="dcterms:W3CDTF">2020-11-11T16:26:19Z</dcterms:created>
  <dcterms:modified xsi:type="dcterms:W3CDTF">2020-11-11T19:18:50Z</dcterms:modified>
</cp:coreProperties>
</file>