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6A3A67-8F85-4B55-9BFD-CAB07CBCF738}" type="datetimeFigureOut">
              <a:rPr lang="sk-SK" smtClean="0"/>
              <a:t>12. 5. 2021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332FC36-2429-4918-A9C7-8203B9C08B8A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1791" TargetMode="External"/><Relationship Id="rId2" Type="http://schemas.openxmlformats.org/officeDocument/2006/relationships/hyperlink" Target="https://sk.wikipedia.org/wiki/175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5.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Viedenský klasicizmus- W. A. </a:t>
            </a:r>
            <a:r>
              <a:rPr lang="sk-SK" dirty="0" err="1" smtClean="0"/>
              <a:t>Mozart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Wolfgang</a:t>
            </a:r>
            <a:r>
              <a:rPr lang="sk-SK" b="1" dirty="0" smtClean="0"/>
              <a:t> </a:t>
            </a:r>
            <a:r>
              <a:rPr lang="sk-SK" b="1" dirty="0" err="1" smtClean="0"/>
              <a:t>Amadeus</a:t>
            </a:r>
            <a:r>
              <a:rPr lang="sk-SK" b="1" dirty="0" smtClean="0"/>
              <a:t> </a:t>
            </a:r>
            <a:r>
              <a:rPr lang="sk-SK" b="1" dirty="0" err="1" smtClean="0"/>
              <a:t>Mozart</a:t>
            </a:r>
            <a:r>
              <a:rPr lang="sk-SK" dirty="0" smtClean="0"/>
              <a:t>  </a:t>
            </a:r>
            <a:r>
              <a:rPr lang="sk-SK" dirty="0" smtClean="0">
                <a:hlinkClick r:id="rId2"/>
              </a:rPr>
              <a:t>1756</a:t>
            </a:r>
            <a:r>
              <a:rPr lang="sk-SK" dirty="0" smtClean="0"/>
              <a:t>-</a:t>
            </a:r>
            <a:r>
              <a:rPr lang="sk-SK" dirty="0" smtClean="0">
                <a:hlinkClick r:id="rId3" tooltip="1791"/>
              </a:rPr>
              <a:t>1791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9" y="1619666"/>
            <a:ext cx="4929222" cy="488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Narodil sa ako najmladší zo siedmich detí Leopolda a Anny </a:t>
            </a:r>
            <a:r>
              <a:rPr lang="sk-SK" dirty="0" smtClean="0"/>
              <a:t>Márie </a:t>
            </a:r>
            <a:r>
              <a:rPr lang="sk-SK" dirty="0" err="1" smtClean="0"/>
              <a:t>Mozartovcov</a:t>
            </a:r>
            <a:r>
              <a:rPr lang="sk-SK" dirty="0" smtClean="0"/>
              <a:t>. Zo všetkých siedmich súrodencov sa však dospelosti dožil iba </a:t>
            </a:r>
            <a:r>
              <a:rPr lang="sk-SK" dirty="0" err="1" smtClean="0"/>
              <a:t>Wolfgang</a:t>
            </a:r>
            <a:r>
              <a:rPr lang="sk-SK" dirty="0" smtClean="0"/>
              <a:t> a jeho o päť rokov staršia sestra Maria </a:t>
            </a:r>
            <a:r>
              <a:rPr lang="sk-SK" dirty="0" smtClean="0"/>
              <a:t>Anna.</a:t>
            </a:r>
          </a:p>
          <a:p>
            <a:r>
              <a:rPr lang="sk-SK" dirty="0" err="1" smtClean="0"/>
              <a:t>Amadeus</a:t>
            </a:r>
            <a:r>
              <a:rPr lang="sk-SK" dirty="0" smtClean="0"/>
              <a:t>- zázračný.  Od malička ho k hudbe viedol jeho otec.</a:t>
            </a:r>
          </a:p>
          <a:p>
            <a:r>
              <a:rPr lang="sk-SK" dirty="0" smtClean="0"/>
              <a:t>Od šiestich rokov koncertoval, v ôsmich rokoch komponoval, a ako dvanásť ročný napísal prvú operu. </a:t>
            </a:r>
          </a:p>
          <a:p>
            <a:r>
              <a:rPr lang="sk-SK" dirty="0" smtClean="0"/>
              <a:t>Viedol búrlivý </a:t>
            </a:r>
            <a:r>
              <a:rPr lang="sk-SK" dirty="0" smtClean="0"/>
              <a:t>ž</a:t>
            </a:r>
            <a:r>
              <a:rPr lang="sk-SK" dirty="0" smtClean="0"/>
              <a:t>ivot a  jeho smrť  je doteraz veľkou záhadou.. Nevieme kde je jeho hrob, nakoľko bol pochovaný do spoločného hrobu.. 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</a:t>
            </a:r>
            <a:r>
              <a:rPr lang="sk-SK" dirty="0" smtClean="0"/>
              <a:t>vorba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Predovšetkým operný skladateľ: Čarovná flauta, </a:t>
            </a:r>
            <a:r>
              <a:rPr lang="sk-SK" dirty="0" err="1" smtClean="0"/>
              <a:t>Figarova</a:t>
            </a:r>
            <a:r>
              <a:rPr lang="sk-SK" dirty="0" smtClean="0"/>
              <a:t> svadba, Don </a:t>
            </a:r>
            <a:r>
              <a:rPr lang="sk-SK" dirty="0" err="1" smtClean="0"/>
              <a:t>Giovanni</a:t>
            </a:r>
            <a:endParaRPr lang="sk-SK" dirty="0" smtClean="0"/>
          </a:p>
          <a:p>
            <a:r>
              <a:rPr lang="sk-SK" dirty="0" smtClean="0"/>
              <a:t>Omše: Korunovačná omša</a:t>
            </a:r>
          </a:p>
          <a:p>
            <a:r>
              <a:rPr lang="sk-SK" dirty="0" smtClean="0"/>
              <a:t>Chrámová hudba: </a:t>
            </a:r>
            <a:r>
              <a:rPr lang="sk-SK" dirty="0" err="1" smtClean="0"/>
              <a:t>Ave</a:t>
            </a:r>
            <a:r>
              <a:rPr lang="sk-SK" dirty="0" smtClean="0"/>
              <a:t> </a:t>
            </a:r>
            <a:r>
              <a:rPr lang="sk-SK" dirty="0" err="1" smtClean="0"/>
              <a:t>verum</a:t>
            </a:r>
            <a:r>
              <a:rPr lang="sk-SK" dirty="0" smtClean="0"/>
              <a:t> corpus, </a:t>
            </a:r>
            <a:r>
              <a:rPr lang="sk-SK" dirty="0" err="1" smtClean="0"/>
              <a:t>Requiem</a:t>
            </a:r>
            <a:endParaRPr lang="sk-SK" dirty="0" smtClean="0"/>
          </a:p>
          <a:p>
            <a:r>
              <a:rPr lang="sk-SK" dirty="0" smtClean="0"/>
              <a:t>Iné známe: symfónie, koncerty pre klavír , fagot, husle, klarinet, klavírne sonáty, Malá nočná hudba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Vypočujte si, pozrite si..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Malá nočná hudba- počúvanie....</a:t>
            </a:r>
          </a:p>
          <a:p>
            <a:r>
              <a:rPr lang="sk-SK" dirty="0" smtClean="0"/>
              <a:t>Stiahnite si a pozrite film: </a:t>
            </a:r>
            <a:r>
              <a:rPr lang="sk-SK" dirty="0" err="1" smtClean="0"/>
              <a:t>M</a:t>
            </a:r>
            <a:r>
              <a:rPr lang="sk-SK" dirty="0" err="1" smtClean="0"/>
              <a:t>ozart</a:t>
            </a:r>
            <a:r>
              <a:rPr lang="sk-SK" dirty="0" smtClean="0"/>
              <a:t>.</a:t>
            </a:r>
          </a:p>
          <a:p>
            <a:r>
              <a:rPr lang="sk-SK" dirty="0" smtClean="0"/>
              <a:t>Jeden z pohľadov, prečo mohol </a:t>
            </a:r>
            <a:r>
              <a:rPr lang="sk-SK" dirty="0" err="1" smtClean="0"/>
              <a:t>Mozart</a:t>
            </a:r>
            <a:r>
              <a:rPr lang="sk-SK" dirty="0" smtClean="0"/>
              <a:t> zomrieť taký mladý.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</TotalTime>
  <Words>97</Words>
  <Application>Microsoft Office PowerPoint</Application>
  <PresentationFormat>Prezentácia na obrazovke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Nadšenie</vt:lpstr>
      <vt:lpstr>5. Ročník</vt:lpstr>
      <vt:lpstr>Wolfgang Amadeus Mozart  1756-1791</vt:lpstr>
      <vt:lpstr>Život</vt:lpstr>
      <vt:lpstr>Tvorba</vt:lpstr>
      <vt:lpstr>Vypočujte si, pozrite si..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Ročník</dc:title>
  <dc:creator>pc</dc:creator>
  <cp:lastModifiedBy>pc</cp:lastModifiedBy>
  <cp:revision>2</cp:revision>
  <dcterms:created xsi:type="dcterms:W3CDTF">2021-05-12T12:52:44Z</dcterms:created>
  <dcterms:modified xsi:type="dcterms:W3CDTF">2021-05-12T13:06:59Z</dcterms:modified>
</cp:coreProperties>
</file>