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E51169-7F57-411D-842C-343DDF4E8075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D5EAB9-43DC-47C9-9E29-4B977746DE8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>Gregoriánsky spev (G.S.)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5. Ročník – Dejiny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- tiež mu hovoríme  </a:t>
            </a:r>
            <a:r>
              <a:rPr lang="sk-SK" dirty="0" err="1" smtClean="0">
                <a:solidFill>
                  <a:srgbClr val="C00000"/>
                </a:solidFill>
              </a:rPr>
              <a:t>Monodiálny</a:t>
            </a:r>
            <a:r>
              <a:rPr lang="sk-SK" dirty="0" smtClean="0"/>
              <a:t>( jednohlasný) sloh </a:t>
            </a:r>
            <a:r>
              <a:rPr lang="sk-SK" dirty="0" err="1" smtClean="0"/>
              <a:t>chorálny</a:t>
            </a:r>
            <a:endParaRPr lang="sk-SK" dirty="0" smtClean="0"/>
          </a:p>
          <a:p>
            <a:r>
              <a:rPr lang="sk-SK" dirty="0" smtClean="0"/>
              <a:t>- po roku 313 šírenie kresťanstva a s ním aj liturgickej hudby</a:t>
            </a:r>
          </a:p>
          <a:p>
            <a:r>
              <a:rPr lang="sk-SK" dirty="0" smtClean="0"/>
              <a:t>G.S. –názov podľa pápeža </a:t>
            </a:r>
            <a:r>
              <a:rPr lang="sk-SK" dirty="0" smtClean="0">
                <a:solidFill>
                  <a:srgbClr val="C00000"/>
                </a:solidFill>
              </a:rPr>
              <a:t>Gregora</a:t>
            </a:r>
            <a:r>
              <a:rPr lang="sk-SK" dirty="0" smtClean="0"/>
              <a:t> l</a:t>
            </a:r>
            <a:r>
              <a:rPr lang="sk-SK" smtClean="0"/>
              <a:t>., ktorý </a:t>
            </a:r>
            <a:r>
              <a:rPr lang="sk-SK" dirty="0" smtClean="0"/>
              <a:t>okolo roku 600 po Kr. založil v Ríme </a:t>
            </a:r>
            <a:r>
              <a:rPr lang="sk-SK" dirty="0" err="1" smtClean="0"/>
              <a:t>Schola</a:t>
            </a:r>
            <a:r>
              <a:rPr lang="sk-SK" dirty="0" smtClean="0"/>
              <a:t> </a:t>
            </a:r>
            <a:r>
              <a:rPr lang="sk-SK" dirty="0" err="1" smtClean="0"/>
              <a:t>Cantorum</a:t>
            </a:r>
            <a:r>
              <a:rPr lang="sk-SK" dirty="0" smtClean="0"/>
              <a:t>/ spevácka škola/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D.Ú.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Poznámky z Dejín hudby vždy odpísať do zošita, ktorý máte z minulého roka, </a:t>
            </a:r>
            <a:r>
              <a:rPr lang="sk-SK" smtClean="0"/>
              <a:t>čiže pokračujeme v témach....</a:t>
            </a:r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G.S</a:t>
            </a:r>
            <a:r>
              <a:rPr lang="sk-SK" dirty="0" smtClean="0"/>
              <a:t>. – jednohlasný liturgický spev/ zhudobnené modlitby/, v ktorom sa melódia a rytmus prispôsobujú textu. Čiže- dlhá slabika v slove sa spieva dlho, a krátka slabika krátko.</a:t>
            </a:r>
          </a:p>
          <a:p>
            <a:r>
              <a:rPr lang="sk-SK" dirty="0" smtClean="0"/>
              <a:t>- spieva sa bez nástroja</a:t>
            </a:r>
          </a:p>
          <a:p>
            <a:r>
              <a:rPr lang="sk-SK" dirty="0" smtClean="0"/>
              <a:t>- nepoznali noty, ale nad textom boli naznačené rôzne čiaročky , háčiky bodky... Ktorým hovoríme </a:t>
            </a:r>
            <a:r>
              <a:rPr lang="sk-SK" dirty="0" smtClean="0">
                <a:solidFill>
                  <a:srgbClr val="C00000"/>
                </a:solidFill>
              </a:rPr>
              <a:t>NEUMY</a:t>
            </a:r>
          </a:p>
          <a:p>
            <a:r>
              <a:rPr lang="sk-SK" dirty="0" smtClean="0"/>
              <a:t>- Z </a:t>
            </a:r>
            <a:r>
              <a:rPr lang="sk-SK" dirty="0" err="1" smtClean="0"/>
              <a:t>neum</a:t>
            </a:r>
            <a:r>
              <a:rPr lang="sk-SK" dirty="0" smtClean="0"/>
              <a:t> sa neskôr vyvinuli noty.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G.S </a:t>
            </a:r>
            <a:r>
              <a:rPr lang="sk-SK" dirty="0" smtClean="0"/>
              <a:t> . Trval až do 13. stor., potom ho viachlasná hudba vytlačila.</a:t>
            </a:r>
          </a:p>
          <a:p>
            <a:r>
              <a:rPr lang="sk-SK" dirty="0" smtClean="0"/>
              <a:t>- no predsa je jedným  najdlhšie trvajúcim hud. štýlom, pretože sa spieva aj dnes</a:t>
            </a:r>
          </a:p>
          <a:p>
            <a:r>
              <a:rPr lang="sk-SK" dirty="0" smtClean="0"/>
              <a:t>- počuť ho môžeme aj dnes v kostoloch, </a:t>
            </a:r>
            <a:r>
              <a:rPr lang="sk-SK" smtClean="0"/>
              <a:t>kláštoroch..,</a:t>
            </a:r>
            <a:endParaRPr lang="sk-SK" dirty="0" smtClean="0"/>
          </a:p>
          <a:p>
            <a:r>
              <a:rPr lang="sk-SK" dirty="0" smtClean="0"/>
              <a:t>- typický G.S. dnes je spievaná modlitba Otče náš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190</Words>
  <Application>Microsoft Office PowerPoint</Application>
  <PresentationFormat>Prezentácia na obrazovke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Cestovanie</vt:lpstr>
      <vt:lpstr> Gregoriánsky spev (G.S.)</vt:lpstr>
      <vt:lpstr>Snímka 2</vt:lpstr>
      <vt:lpstr>D.Ú.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Ročník – Dejiny Gregoriánsky spev (G.S.)</dc:title>
  <dc:creator>pc</dc:creator>
  <cp:lastModifiedBy>pc</cp:lastModifiedBy>
  <cp:revision>6</cp:revision>
  <dcterms:created xsi:type="dcterms:W3CDTF">2020-10-19T15:38:03Z</dcterms:created>
  <dcterms:modified xsi:type="dcterms:W3CDTF">2020-10-19T16:36:00Z</dcterms:modified>
</cp:coreProperties>
</file>