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F8FFD9-9A8F-4079-AF51-03A666751DFB}" type="datetimeFigureOut">
              <a:rPr lang="sk-SK" smtClean="0"/>
              <a:t>25. 11. 2020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5FEB62-B003-4686-B70C-BC62DF463D2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5.Ročník- Paralelné, rovnomenné  a enharmonické  stupnice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Stupnice paralelné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- sú tie, ktoré majú rovnaké predznamenanie</a:t>
            </a:r>
          </a:p>
          <a:p>
            <a:r>
              <a:rPr lang="sk-SK" dirty="0" smtClean="0"/>
              <a:t>Jedna je durová, druhá molová</a:t>
            </a:r>
          </a:p>
          <a:p>
            <a:r>
              <a:rPr lang="sk-SK" dirty="0" smtClean="0"/>
              <a:t>Ich prvé- základné tóny sú odlišné</a:t>
            </a:r>
          </a:p>
          <a:p>
            <a:r>
              <a:rPr lang="sk-SK" dirty="0" smtClean="0"/>
              <a:t>Akordy  týchto stupníc T5, S5, D5 a ich obraty na seba príjemne </a:t>
            </a:r>
            <a:r>
              <a:rPr lang="sk-SK" dirty="0" err="1" smtClean="0"/>
              <a:t>naväzujú</a:t>
            </a:r>
            <a:r>
              <a:rPr lang="sk-SK" dirty="0" smtClean="0"/>
              <a:t>. </a:t>
            </a:r>
          </a:p>
          <a:p>
            <a:r>
              <a:rPr lang="sk-SK" dirty="0" smtClean="0"/>
              <a:t>Príklad:  </a:t>
            </a:r>
            <a:endParaRPr lang="sk-SK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736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Stupnice   rovnomenné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Majú rovnaké meno, čiže aj prvý základný tón.</a:t>
            </a:r>
          </a:p>
          <a:p>
            <a:r>
              <a:rPr lang="sk-SK" dirty="0" smtClean="0"/>
              <a:t>Jedna je durová, druhá molová</a:t>
            </a:r>
          </a:p>
          <a:p>
            <a:r>
              <a:rPr lang="sk-SK" dirty="0" smtClean="0"/>
              <a:t>Predznamenanie majú iné</a:t>
            </a:r>
          </a:p>
          <a:p>
            <a:r>
              <a:rPr lang="sk-SK" dirty="0" smtClean="0"/>
              <a:t>Príklad:</a:t>
            </a: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35004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Enharmonické stupnice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</a:t>
            </a:r>
            <a:r>
              <a:rPr lang="sk-SK" dirty="0" smtClean="0"/>
              <a:t>ovnako znejú</a:t>
            </a:r>
          </a:p>
          <a:p>
            <a:r>
              <a:rPr lang="sk-SK" dirty="0" smtClean="0"/>
              <a:t>Inak sa píšu</a:t>
            </a:r>
          </a:p>
          <a:p>
            <a:r>
              <a:rPr lang="sk-SK" dirty="0" smtClean="0"/>
              <a:t>Majú iné predznamenanie</a:t>
            </a:r>
          </a:p>
          <a:p>
            <a:r>
              <a:rPr lang="sk-SK" dirty="0" smtClean="0"/>
              <a:t>Obidve sú dur, alebo sú obidve mol</a:t>
            </a:r>
          </a:p>
          <a:p>
            <a:r>
              <a:rPr lang="sk-SK" dirty="0" smtClean="0"/>
              <a:t>Príklad: </a:t>
            </a:r>
          </a:p>
          <a:p>
            <a:r>
              <a:rPr lang="sk-SK" dirty="0" err="1" smtClean="0"/>
              <a:t>Cis</a:t>
            </a:r>
            <a:r>
              <a:rPr lang="sk-SK" dirty="0" smtClean="0"/>
              <a:t> dur- Des dur</a:t>
            </a:r>
          </a:p>
          <a:p>
            <a:r>
              <a:rPr lang="sk-SK" dirty="0" err="1" smtClean="0"/>
              <a:t>Fis</a:t>
            </a:r>
            <a:r>
              <a:rPr lang="sk-SK" dirty="0" smtClean="0"/>
              <a:t> </a:t>
            </a:r>
            <a:r>
              <a:rPr lang="sk-SK" dirty="0" err="1" smtClean="0"/>
              <a:t>mol-Ges</a:t>
            </a:r>
            <a:r>
              <a:rPr lang="sk-SK" dirty="0" smtClean="0"/>
              <a:t> mol</a:t>
            </a:r>
            <a:endParaRPr lang="sk-SK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571613"/>
            <a:ext cx="450059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Ale aj iné tóny alebo stupnice vieme enharmonicky zameniť</a:t>
            </a:r>
          </a:p>
          <a:p>
            <a:r>
              <a:rPr lang="sk-SK" dirty="0" smtClean="0"/>
              <a:t>Napr. </a:t>
            </a:r>
          </a:p>
          <a:p>
            <a:r>
              <a:rPr lang="sk-SK" dirty="0" smtClean="0"/>
              <a:t>C  = </a:t>
            </a:r>
            <a:r>
              <a:rPr lang="sk-SK" dirty="0" err="1" smtClean="0"/>
              <a:t>His</a:t>
            </a:r>
            <a:endParaRPr lang="sk-SK" dirty="0" smtClean="0"/>
          </a:p>
          <a:p>
            <a:r>
              <a:rPr lang="sk-SK" dirty="0" err="1" smtClean="0"/>
              <a:t>D=Cisis</a:t>
            </a:r>
            <a:r>
              <a:rPr lang="sk-SK" dirty="0" smtClean="0"/>
              <a:t>, </a:t>
            </a:r>
          </a:p>
          <a:p>
            <a:r>
              <a:rPr lang="sk-SK" dirty="0" smtClean="0"/>
              <a:t>čiže keď dvakrát zvýšim notu C, dostanem sa na notu D. Ale volá sa </a:t>
            </a:r>
            <a:r>
              <a:rPr lang="sk-SK" dirty="0" err="1" smtClean="0"/>
              <a:t>Cisis</a:t>
            </a:r>
            <a:r>
              <a:rPr lang="sk-SK" dirty="0" smtClean="0"/>
              <a:t>.</a:t>
            </a:r>
          </a:p>
          <a:p>
            <a:r>
              <a:rPr lang="sk-SK" dirty="0" smtClean="0"/>
              <a:t>Alebo</a:t>
            </a:r>
          </a:p>
          <a:p>
            <a:r>
              <a:rPr lang="sk-SK" dirty="0" smtClean="0"/>
              <a:t>G= </a:t>
            </a:r>
            <a:r>
              <a:rPr lang="sk-SK" dirty="0" err="1" smtClean="0"/>
              <a:t>Asas</a:t>
            </a:r>
            <a:r>
              <a:rPr lang="sk-SK" dirty="0" smtClean="0"/>
              <a:t>, dvakrát som znížil notu A, čím som sa dostal na notu G, ale volá sa </a:t>
            </a:r>
            <a:r>
              <a:rPr lang="sk-SK" dirty="0" err="1" smtClean="0"/>
              <a:t>Asas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Pozri na klávesnici v predchádzajúcom okne.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162</Words>
  <Application>Microsoft Office PowerPoint</Application>
  <PresentationFormat>Prezentácia na obrazovke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5.Ročník- Paralelné, rovnomenné  a enharmonické  stupnice</vt:lpstr>
      <vt:lpstr>Stupnice paralelné</vt:lpstr>
      <vt:lpstr>Stupnice   rovnomenné</vt:lpstr>
      <vt:lpstr>Enharmonické stupnice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5.Ročník- Paralelné a rovnomenné stupnice</dc:title>
  <dc:creator>pc</dc:creator>
  <cp:lastModifiedBy>pc</cp:lastModifiedBy>
  <cp:revision>4</cp:revision>
  <dcterms:created xsi:type="dcterms:W3CDTF">2020-11-25T12:15:31Z</dcterms:created>
  <dcterms:modified xsi:type="dcterms:W3CDTF">2020-11-25T12:54:51Z</dcterms:modified>
</cp:coreProperties>
</file>