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ĺžni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ĺžni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9BF3A-11B2-49BC-A468-1789493648B4}" type="datetimeFigureOut">
              <a:rPr lang="sk-SK" smtClean="0"/>
              <a:pPr/>
              <a:t>27. 1. 2021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13D5372-EB39-40F2-9E61-4FE0158E3A7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9BF3A-11B2-49BC-A468-1789493648B4}" type="datetimeFigureOut">
              <a:rPr lang="sk-SK" smtClean="0"/>
              <a:pPr/>
              <a:t>27. 1. 2021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5372-EB39-40F2-9E61-4FE0158E3A7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9BF3A-11B2-49BC-A468-1789493648B4}" type="datetimeFigureOut">
              <a:rPr lang="sk-SK" smtClean="0"/>
              <a:pPr/>
              <a:t>27. 1. 2021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5372-EB39-40F2-9E61-4FE0158E3A7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9BF3A-11B2-49BC-A468-1789493648B4}" type="datetimeFigureOut">
              <a:rPr lang="sk-SK" smtClean="0"/>
              <a:pPr/>
              <a:t>27. 1. 2021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5372-EB39-40F2-9E61-4FE0158E3A7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ĺžni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ĺžni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9BF3A-11B2-49BC-A468-1789493648B4}" type="datetimeFigureOut">
              <a:rPr lang="sk-SK" smtClean="0"/>
              <a:pPr/>
              <a:t>27. 1. 2021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7" name="Obdĺžni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13D5372-EB39-40F2-9E61-4FE0158E3A7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9BF3A-11B2-49BC-A468-1789493648B4}" type="datetimeFigureOut">
              <a:rPr lang="sk-SK" smtClean="0"/>
              <a:pPr/>
              <a:t>27. 1. 2021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5372-EB39-40F2-9E61-4FE0158E3A7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9BF3A-11B2-49BC-A468-1789493648B4}" type="datetimeFigureOut">
              <a:rPr lang="sk-SK" smtClean="0"/>
              <a:pPr/>
              <a:t>27. 1. 2021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5372-EB39-40F2-9E61-4FE0158E3A7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9BF3A-11B2-49BC-A468-1789493648B4}" type="datetimeFigureOut">
              <a:rPr lang="sk-SK" smtClean="0"/>
              <a:pPr/>
              <a:t>27. 1. 2021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5372-EB39-40F2-9E61-4FE0158E3A7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9BF3A-11B2-49BC-A468-1789493648B4}" type="datetimeFigureOut">
              <a:rPr lang="sk-SK" smtClean="0"/>
              <a:pPr/>
              <a:t>27. 1. 2021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5372-EB39-40F2-9E61-4FE0158E3A7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ĺžni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9BF3A-11B2-49BC-A468-1789493648B4}" type="datetimeFigureOut">
              <a:rPr lang="sk-SK" smtClean="0"/>
              <a:pPr/>
              <a:t>27. 1. 2021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5372-EB39-40F2-9E61-4FE0158E3A7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9BF3A-11B2-49BC-A468-1789493648B4}" type="datetimeFigureOut">
              <a:rPr lang="sk-SK" smtClean="0"/>
              <a:pPr/>
              <a:t>27. 1. 2021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13D5372-EB39-40F2-9E61-4FE0158E3A7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Obdĺžni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ĺžni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ĺžni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879BF3A-11B2-49BC-A468-1789493648B4}" type="datetimeFigureOut">
              <a:rPr lang="sk-SK" smtClean="0"/>
              <a:pPr/>
              <a:t>27. 1. 2021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13D5372-EB39-40F2-9E61-4FE0158E3A75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Viedenský </a:t>
            </a:r>
            <a:r>
              <a:rPr lang="sk-SK" dirty="0" err="1" smtClean="0"/>
              <a:t>Klasicizmus-L.v.Beethoven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6.Ročník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Ludwig</a:t>
            </a:r>
            <a:r>
              <a:rPr lang="sk-SK" dirty="0" smtClean="0"/>
              <a:t> </a:t>
            </a:r>
            <a:r>
              <a:rPr lang="sk-SK" dirty="0" err="1" smtClean="0"/>
              <a:t>van</a:t>
            </a:r>
            <a:r>
              <a:rPr lang="sk-SK" dirty="0" smtClean="0"/>
              <a:t> </a:t>
            </a:r>
            <a:r>
              <a:rPr lang="sk-SK" dirty="0" err="1" smtClean="0"/>
              <a:t>Beethoven</a:t>
            </a:r>
            <a:r>
              <a:rPr lang="sk-SK" dirty="0" smtClean="0"/>
              <a:t> 1770-1827</a:t>
            </a:r>
            <a:endParaRPr lang="sk-SK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857364"/>
            <a:ext cx="3500462" cy="3631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Život a zaujímavosti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-klavírny virtuóz, pedagóg</a:t>
            </a:r>
          </a:p>
          <a:p>
            <a:r>
              <a:rPr lang="sk-SK" dirty="0" smtClean="0"/>
              <a:t>-ťažké detstvo, otec chcel mať z neho </a:t>
            </a:r>
            <a:r>
              <a:rPr lang="sk-SK" dirty="0" err="1" smtClean="0"/>
              <a:t>Mozarta</a:t>
            </a:r>
            <a:r>
              <a:rPr lang="sk-SK" dirty="0" smtClean="0"/>
              <a:t>, bil ho a nútil hrať na klavíri</a:t>
            </a:r>
          </a:p>
          <a:p>
            <a:r>
              <a:rPr lang="sk-SK" dirty="0" smtClean="0"/>
              <a:t>-ku koncu života trpel hluchotou, čo ovplyvnilo jeho život aj dielo </a:t>
            </a:r>
          </a:p>
          <a:p>
            <a:r>
              <a:rPr lang="sk-SK" dirty="0" smtClean="0"/>
              <a:t>Mal priateľský vzťah ku Slovensku a k Mikulášovi </a:t>
            </a:r>
            <a:r>
              <a:rPr lang="sk-SK" dirty="0" err="1" smtClean="0"/>
              <a:t>Zmeškalovi</a:t>
            </a:r>
            <a:r>
              <a:rPr lang="sk-SK" dirty="0" smtClean="0"/>
              <a:t> z Leštín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Tvorba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 9 symfónií: </a:t>
            </a:r>
            <a:r>
              <a:rPr lang="sk-SK" dirty="0" err="1" smtClean="0"/>
              <a:t>najzn</a:t>
            </a:r>
            <a:r>
              <a:rPr lang="sk-SK" dirty="0" smtClean="0"/>
              <a:t>. Č.9- S Ódou na radosť, Č.6  Pastorálna, č.5- Osudová</a:t>
            </a:r>
          </a:p>
          <a:p>
            <a:r>
              <a:rPr lang="sk-SK" dirty="0" smtClean="0"/>
              <a:t>Klavírne sonáty: Patetická, Sonáta mesačného svitu</a:t>
            </a:r>
          </a:p>
          <a:p>
            <a:r>
              <a:rPr lang="sk-SK" dirty="0" smtClean="0"/>
              <a:t>Opera: </a:t>
            </a:r>
            <a:r>
              <a:rPr lang="sk-SK" dirty="0" err="1" smtClean="0"/>
              <a:t>Fidelio</a:t>
            </a:r>
            <a:endParaRPr lang="sk-SK" dirty="0" smtClean="0"/>
          </a:p>
          <a:p>
            <a:r>
              <a:rPr lang="sk-SK" dirty="0" smtClean="0"/>
              <a:t>Omša: </a:t>
            </a:r>
            <a:r>
              <a:rPr lang="sk-SK" dirty="0" err="1" smtClean="0"/>
              <a:t>Missa</a:t>
            </a:r>
            <a:r>
              <a:rPr lang="sk-SK" dirty="0" smtClean="0"/>
              <a:t> </a:t>
            </a:r>
            <a:r>
              <a:rPr lang="sk-SK" dirty="0" err="1" smtClean="0"/>
              <a:t>Solemnis</a:t>
            </a:r>
            <a:endParaRPr lang="sk-SK" dirty="0" smtClean="0"/>
          </a:p>
          <a:p>
            <a:r>
              <a:rPr lang="sk-SK" dirty="0" smtClean="0"/>
              <a:t>Oratórium: Kristus na Olivovej hore</a:t>
            </a:r>
          </a:p>
          <a:p>
            <a:r>
              <a:rPr lang="sk-SK" smtClean="0"/>
              <a:t>Klavírne </a:t>
            </a:r>
            <a:r>
              <a:rPr lang="sk-SK" smtClean="0"/>
              <a:t>koncerty...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Vypočujte si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Klavírna sonáta Mesačného svitu</a:t>
            </a:r>
          </a:p>
          <a:p>
            <a:r>
              <a:rPr lang="sk-SK" dirty="0" smtClean="0"/>
              <a:t>Pastorálna symfónia č. </a:t>
            </a:r>
            <a:r>
              <a:rPr lang="sk-SK" smtClean="0"/>
              <a:t>6</a:t>
            </a:r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jetok">
  <a:themeElements>
    <a:clrScheme name="Majetok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ajetok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ajetok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</TotalTime>
  <Words>110</Words>
  <Application>Microsoft Office PowerPoint</Application>
  <PresentationFormat>Prezentácia na obrazovke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Majetok</vt:lpstr>
      <vt:lpstr>6.Ročník</vt:lpstr>
      <vt:lpstr>Ludwig van Beethoven 1770-1827</vt:lpstr>
      <vt:lpstr>Život a zaujímavosti</vt:lpstr>
      <vt:lpstr>Tvorba</vt:lpstr>
      <vt:lpstr>Vypočujte si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6.Ročník</dc:title>
  <dc:creator>pc</dc:creator>
  <cp:lastModifiedBy>pc</cp:lastModifiedBy>
  <cp:revision>3</cp:revision>
  <dcterms:created xsi:type="dcterms:W3CDTF">2021-01-27T18:08:01Z</dcterms:created>
  <dcterms:modified xsi:type="dcterms:W3CDTF">2021-01-27T18:27:56Z</dcterms:modified>
</cp:coreProperties>
</file>