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0C464-9A99-4024-B018-D6A30EBE6336}" type="datetimeFigureOut">
              <a:rPr lang="sk-SK" smtClean="0"/>
              <a:t>18. 11. 2020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797C-1F84-43FA-9132-390325FA3625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Obdĺžnik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0C464-9A99-4024-B018-D6A30EBE6336}" type="datetimeFigureOut">
              <a:rPr lang="sk-SK" smtClean="0"/>
              <a:t>18. 11. 2020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797C-1F84-43FA-9132-390325FA362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0C464-9A99-4024-B018-D6A30EBE6336}" type="datetimeFigureOut">
              <a:rPr lang="sk-SK" smtClean="0"/>
              <a:t>18. 11. 2020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797C-1F84-43FA-9132-390325FA362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0C464-9A99-4024-B018-D6A30EBE6336}" type="datetimeFigureOut">
              <a:rPr lang="sk-SK" smtClean="0"/>
              <a:t>18. 11. 2020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797C-1F84-43FA-9132-390325FA362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Obdĺžnik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0C464-9A99-4024-B018-D6A30EBE6336}" type="datetimeFigureOut">
              <a:rPr lang="sk-SK" smtClean="0"/>
              <a:t>18. 11. 2020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797C-1F84-43FA-9132-390325FA3625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0C464-9A99-4024-B018-D6A30EBE6336}" type="datetimeFigureOut">
              <a:rPr lang="sk-SK" smtClean="0"/>
              <a:t>18. 11. 2020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797C-1F84-43FA-9132-390325FA362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0C464-9A99-4024-B018-D6A30EBE6336}" type="datetimeFigureOut">
              <a:rPr lang="sk-SK" smtClean="0"/>
              <a:t>18. 11. 2020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797C-1F84-43FA-9132-390325FA362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0C464-9A99-4024-B018-D6A30EBE6336}" type="datetimeFigureOut">
              <a:rPr lang="sk-SK" smtClean="0"/>
              <a:t>18. 11. 2020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797C-1F84-43FA-9132-390325FA362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0C464-9A99-4024-B018-D6A30EBE6336}" type="datetimeFigureOut">
              <a:rPr lang="sk-SK" smtClean="0"/>
              <a:t>18. 11. 2020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797C-1F84-43FA-9132-390325FA3625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0C464-9A99-4024-B018-D6A30EBE6336}" type="datetimeFigureOut">
              <a:rPr lang="sk-SK" smtClean="0"/>
              <a:t>18. 11. 2020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A2797C-1F84-43FA-9132-390325FA3625}" type="slidenum">
              <a:rPr lang="sk-SK" smtClean="0"/>
              <a:t>‹#›</a:t>
            </a:fld>
            <a:endParaRPr lang="sk-SK"/>
          </a:p>
        </p:txBody>
      </p:sp>
      <p:sp>
        <p:nvSpPr>
          <p:cNvPr id="12" name="Obdĺžnik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6940C464-9A99-4024-B018-D6A30EBE6336}" type="datetimeFigureOut">
              <a:rPr lang="sk-SK" smtClean="0"/>
              <a:t>18. 11. 2020</a:t>
            </a:fld>
            <a:endParaRPr lang="sk-SK"/>
          </a:p>
        </p:txBody>
      </p:sp>
      <p:sp>
        <p:nvSpPr>
          <p:cNvPr id="11" name="Obdĺžnik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A9A2797C-1F84-43FA-9132-390325FA3625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ĺžnik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Obdĺžnik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6940C464-9A99-4024-B018-D6A30EBE6336}" type="datetimeFigureOut">
              <a:rPr lang="sk-SK" smtClean="0"/>
              <a:t>18. 11. 2020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A9A2797C-1F84-43FA-9132-390325FA3625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smtClean="0"/>
              <a:t>Ranný klasicizmus</a:t>
            </a: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6. ročník- Dejiny Hudby</a:t>
            </a:r>
            <a:endParaRPr lang="sk-SK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Klasicizmus 1750-1830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sz="2400" dirty="0" smtClean="0"/>
              <a:t>Prvé znaky klasicizmu a novátorstva u skladateľa </a:t>
            </a:r>
            <a:r>
              <a:rPr lang="sk-SK" sz="2400" dirty="0" err="1" smtClean="0"/>
              <a:t>Giovanni</a:t>
            </a:r>
            <a:r>
              <a:rPr lang="sk-SK" sz="2400" dirty="0" smtClean="0"/>
              <a:t> </a:t>
            </a:r>
            <a:r>
              <a:rPr lang="sk-SK" sz="2400" dirty="0" err="1" smtClean="0"/>
              <a:t>Batista</a:t>
            </a:r>
            <a:r>
              <a:rPr lang="sk-SK" sz="2400" dirty="0" smtClean="0"/>
              <a:t> </a:t>
            </a:r>
            <a:r>
              <a:rPr lang="sk-SK" sz="2400" dirty="0" err="1" smtClean="0"/>
              <a:t>Pergolesi</a:t>
            </a:r>
            <a:endParaRPr lang="sk-SK" sz="2400" dirty="0" smtClean="0"/>
          </a:p>
          <a:p>
            <a:endParaRPr lang="sk-SK" sz="2400" dirty="0" smtClean="0"/>
          </a:p>
          <a:p>
            <a:r>
              <a:rPr lang="sk-SK" sz="2400" dirty="0" smtClean="0"/>
              <a:t>Ranný klasicizmus reprezentujú tzv. školy:</a:t>
            </a:r>
          </a:p>
          <a:p>
            <a:r>
              <a:rPr lang="sk-SK" sz="2400" b="1" dirty="0" smtClean="0"/>
              <a:t>1.Manheimská škola</a:t>
            </a:r>
          </a:p>
          <a:p>
            <a:r>
              <a:rPr lang="sk-SK" sz="2400" dirty="0" smtClean="0"/>
              <a:t>V meste </a:t>
            </a:r>
            <a:r>
              <a:rPr lang="sk-SK" sz="2400" dirty="0" err="1" smtClean="0"/>
              <a:t>M</a:t>
            </a:r>
            <a:r>
              <a:rPr lang="sk-SK" sz="2400" dirty="0" err="1" smtClean="0"/>
              <a:t>anheim</a:t>
            </a:r>
            <a:endParaRPr lang="sk-SK" sz="2400" dirty="0" smtClean="0"/>
          </a:p>
          <a:p>
            <a:r>
              <a:rPr lang="sk-SK" sz="2400" dirty="0" smtClean="0"/>
              <a:t>Patria tu skladatelia českého pôvodu: </a:t>
            </a:r>
            <a:r>
              <a:rPr lang="sk-SK" sz="2400" dirty="0" err="1" smtClean="0"/>
              <a:t>Jan</a:t>
            </a:r>
            <a:r>
              <a:rPr lang="sk-SK" sz="2400" dirty="0" smtClean="0"/>
              <a:t> Václav  </a:t>
            </a:r>
            <a:r>
              <a:rPr lang="sk-SK" sz="2400" dirty="0" err="1" smtClean="0"/>
              <a:t>Stamic</a:t>
            </a:r>
            <a:r>
              <a:rPr lang="sk-SK" sz="2400" dirty="0" smtClean="0"/>
              <a:t>, František </a:t>
            </a:r>
            <a:r>
              <a:rPr lang="sk-SK" sz="2400" dirty="0" err="1" smtClean="0"/>
              <a:t>Xaver</a:t>
            </a:r>
            <a:r>
              <a:rPr lang="sk-SK" sz="2400" dirty="0" smtClean="0"/>
              <a:t> Richter</a:t>
            </a:r>
          </a:p>
          <a:p>
            <a:r>
              <a:rPr lang="sk-SK" sz="2400" b="1" dirty="0" smtClean="0"/>
              <a:t>2.Berlínska škola</a:t>
            </a:r>
          </a:p>
          <a:p>
            <a:r>
              <a:rPr lang="sk-SK" sz="2400" dirty="0" smtClean="0"/>
              <a:t>V meste Berlín, skladateľ: František </a:t>
            </a:r>
            <a:r>
              <a:rPr lang="sk-SK" sz="2400" dirty="0" err="1" smtClean="0"/>
              <a:t>Benda</a:t>
            </a:r>
            <a:endParaRPr lang="sk-SK" sz="2400" dirty="0" smtClean="0"/>
          </a:p>
          <a:p>
            <a:r>
              <a:rPr lang="sk-SK" sz="2400" b="1" dirty="0" smtClean="0"/>
              <a:t>3. </a:t>
            </a:r>
            <a:r>
              <a:rPr lang="sk-SK" sz="2400" b="1" dirty="0" err="1" smtClean="0"/>
              <a:t>Severonemecká</a:t>
            </a:r>
            <a:r>
              <a:rPr lang="sk-SK" sz="2400" b="1" dirty="0" smtClean="0"/>
              <a:t> škola</a:t>
            </a:r>
          </a:p>
          <a:p>
            <a:r>
              <a:rPr lang="sk-SK" sz="2400" dirty="0" smtClean="0"/>
              <a:t>Tu patria 3 </a:t>
            </a:r>
            <a:r>
              <a:rPr lang="sk-SK" sz="2400" dirty="0" err="1" smtClean="0"/>
              <a:t>Bachovi</a:t>
            </a:r>
            <a:r>
              <a:rPr lang="sk-SK" sz="2400" dirty="0" smtClean="0"/>
              <a:t>  synovia, ktorí pôsobili v </a:t>
            </a:r>
            <a:r>
              <a:rPr lang="sk-SK" sz="2400" dirty="0" err="1" smtClean="0"/>
              <a:t>severonemeckých</a:t>
            </a:r>
            <a:r>
              <a:rPr lang="sk-SK" sz="2400" dirty="0" smtClean="0"/>
              <a:t> mestách</a:t>
            </a:r>
          </a:p>
          <a:p>
            <a:endParaRPr lang="sk-SK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Vznik komickej opery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k-SK" dirty="0" smtClean="0"/>
              <a:t>Nový typ </a:t>
            </a:r>
            <a:r>
              <a:rPr lang="sk-SK" dirty="0" err="1" smtClean="0"/>
              <a:t>opery-nazývaná</a:t>
            </a:r>
            <a:r>
              <a:rPr lang="sk-SK" dirty="0" smtClean="0"/>
              <a:t> </a:t>
            </a:r>
            <a:r>
              <a:rPr lang="sk-SK" b="1" dirty="0" smtClean="0"/>
              <a:t>opera </a:t>
            </a:r>
            <a:r>
              <a:rPr lang="sk-SK" b="1" dirty="0" err="1" smtClean="0"/>
              <a:t>buffa</a:t>
            </a:r>
            <a:r>
              <a:rPr lang="sk-SK" dirty="0" smtClean="0"/>
              <a:t>, vznikla zo žartovných vsuviek medzi dejstvami vážnej opery.</a:t>
            </a:r>
          </a:p>
          <a:p>
            <a:r>
              <a:rPr lang="sk-SK" dirty="0" smtClean="0"/>
              <a:t>Prvá takáto opera- </a:t>
            </a:r>
            <a:r>
              <a:rPr lang="sk-SK" b="1" dirty="0" smtClean="0"/>
              <a:t>Slúžka Paňou</a:t>
            </a:r>
            <a:r>
              <a:rPr lang="sk-SK" dirty="0" smtClean="0"/>
              <a:t>, autor –</a:t>
            </a:r>
            <a:r>
              <a:rPr lang="sk-SK" dirty="0" err="1" smtClean="0"/>
              <a:t>Pergolesi</a:t>
            </a:r>
            <a:r>
              <a:rPr lang="sk-SK" dirty="0" smtClean="0"/>
              <a:t>.</a:t>
            </a:r>
          </a:p>
          <a:p>
            <a:r>
              <a:rPr lang="sk-SK" dirty="0" smtClean="0"/>
              <a:t>Čerpala námety z bežného života, čo bolo na smiech. </a:t>
            </a:r>
          </a:p>
          <a:p>
            <a:r>
              <a:rPr lang="sk-SK" dirty="0" smtClean="0"/>
              <a:t> </a:t>
            </a:r>
            <a:r>
              <a:rPr lang="sk-SK" dirty="0" smtClean="0"/>
              <a:t>V </a:t>
            </a:r>
            <a:r>
              <a:rPr lang="sk-SK" dirty="0" err="1" smtClean="0"/>
              <a:t>anglicku</a:t>
            </a:r>
            <a:r>
              <a:rPr lang="sk-SK" dirty="0" smtClean="0"/>
              <a:t> sa volala- </a:t>
            </a:r>
            <a:r>
              <a:rPr lang="sk-SK" dirty="0" err="1" smtClean="0"/>
              <a:t>Ballad</a:t>
            </a:r>
            <a:r>
              <a:rPr lang="sk-SK" dirty="0" smtClean="0"/>
              <a:t> opera, vo Francúzsku- opera </a:t>
            </a:r>
            <a:r>
              <a:rPr lang="sk-SK" dirty="0" err="1" smtClean="0"/>
              <a:t>comique</a:t>
            </a:r>
            <a:r>
              <a:rPr lang="sk-SK" dirty="0" smtClean="0"/>
              <a:t>, v </a:t>
            </a:r>
            <a:r>
              <a:rPr lang="sk-SK" dirty="0" err="1" smtClean="0"/>
              <a:t>Nemecku-singspiel</a:t>
            </a:r>
            <a:endParaRPr lang="sk-SK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Gluckova</a:t>
            </a:r>
            <a:r>
              <a:rPr lang="sk-SK" dirty="0" smtClean="0"/>
              <a:t> operná reforma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b="1" dirty="0" smtClean="0"/>
              <a:t>CH.W. </a:t>
            </a:r>
            <a:r>
              <a:rPr lang="sk-SK" b="1" dirty="0" err="1" smtClean="0"/>
              <a:t>Gluck</a:t>
            </a:r>
            <a:r>
              <a:rPr lang="sk-SK" b="1" dirty="0" smtClean="0"/>
              <a:t> </a:t>
            </a:r>
            <a:r>
              <a:rPr lang="sk-SK" dirty="0" smtClean="0"/>
              <a:t>vyjadril potrebu zmeniť barokovú operu..</a:t>
            </a:r>
          </a:p>
          <a:p>
            <a:r>
              <a:rPr lang="sk-SK" dirty="0" smtClean="0"/>
              <a:t>Kritizoval: neprirodzenú virtuozitu a spev kastrátov.</a:t>
            </a:r>
          </a:p>
          <a:p>
            <a:r>
              <a:rPr lang="sk-SK" dirty="0" smtClean="0"/>
              <a:t>Presadzoval: prirodzenosť, aby hudba vyjadrovala pravdivosť toho čo sa deje na javisku.</a:t>
            </a:r>
          </a:p>
          <a:p>
            <a:r>
              <a:rPr lang="sk-SK" dirty="0" smtClean="0"/>
              <a:t>Jeho reformné opery: </a:t>
            </a:r>
            <a:r>
              <a:rPr lang="sk-SK" dirty="0" err="1" smtClean="0"/>
              <a:t>Orfeo</a:t>
            </a:r>
            <a:r>
              <a:rPr lang="sk-SK" dirty="0" smtClean="0"/>
              <a:t>, </a:t>
            </a:r>
            <a:r>
              <a:rPr lang="sk-SK" dirty="0" err="1" smtClean="0"/>
              <a:t>Paris</a:t>
            </a:r>
            <a:r>
              <a:rPr lang="sk-SK" dirty="0" smtClean="0"/>
              <a:t> a Helena</a:t>
            </a:r>
            <a:endParaRPr lang="sk-SK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54</TotalTime>
  <Words>167</Words>
  <Application>Microsoft Office PowerPoint</Application>
  <PresentationFormat>Prezentácia na obrazovke (4:3)</PresentationFormat>
  <Paragraphs>23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Modul</vt:lpstr>
      <vt:lpstr>Ranný klasicizmus</vt:lpstr>
      <vt:lpstr>Klasicizmus 1750-1830</vt:lpstr>
      <vt:lpstr>Vznik komickej opery</vt:lpstr>
      <vt:lpstr>Gluckova operná reforma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Ranný klasicizmus</dc:title>
  <dc:creator>pc</dc:creator>
  <cp:lastModifiedBy>pc</cp:lastModifiedBy>
  <cp:revision>6</cp:revision>
  <dcterms:created xsi:type="dcterms:W3CDTF">2020-11-18T16:22:58Z</dcterms:created>
  <dcterms:modified xsi:type="dcterms:W3CDTF">2020-11-18T17:17:52Z</dcterms:modified>
</cp:coreProperties>
</file>