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16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2CC9-0964-4F3D-B616-8F4429213E9C}" type="datetimeFigureOut">
              <a:rPr lang="sk-SK" smtClean="0"/>
              <a:pPr/>
              <a:t>16. 12. 2020</a:t>
            </a:fld>
            <a:endParaRPr lang="sk-SK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E2FE767-5A5E-4760-B509-A06F287B18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2CC9-0964-4F3D-B616-8F4429213E9C}" type="datetimeFigureOut">
              <a:rPr lang="sk-SK" smtClean="0"/>
              <a:pPr/>
              <a:t>16. 12. 2020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FE767-5A5E-4760-B509-A06F287B18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2CC9-0964-4F3D-B616-8F4429213E9C}" type="datetimeFigureOut">
              <a:rPr lang="sk-SK" smtClean="0"/>
              <a:pPr/>
              <a:t>16. 12. 2020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FE767-5A5E-4760-B509-A06F287B18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2CC9-0964-4F3D-B616-8F4429213E9C}" type="datetimeFigureOut">
              <a:rPr lang="sk-SK" smtClean="0"/>
              <a:pPr/>
              <a:t>16. 12. 2020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E2FE767-5A5E-4760-B509-A06F287B18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2CC9-0964-4F3D-B616-8F4429213E9C}" type="datetimeFigureOut">
              <a:rPr lang="sk-SK" smtClean="0"/>
              <a:pPr/>
              <a:t>16. 12. 2020</a:t>
            </a:fld>
            <a:endParaRPr lang="sk-SK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FE767-5A5E-4760-B509-A06F287B18B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2CC9-0964-4F3D-B616-8F4429213E9C}" type="datetimeFigureOut">
              <a:rPr lang="sk-SK" smtClean="0"/>
              <a:pPr/>
              <a:t>16. 12. 2020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FE767-5A5E-4760-B509-A06F287B18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2CC9-0964-4F3D-B616-8F4429213E9C}" type="datetimeFigureOut">
              <a:rPr lang="sk-SK" smtClean="0"/>
              <a:pPr/>
              <a:t>16. 12. 2020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E2FE767-5A5E-4760-B509-A06F287B18B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2CC9-0964-4F3D-B616-8F4429213E9C}" type="datetimeFigureOut">
              <a:rPr lang="sk-SK" smtClean="0"/>
              <a:pPr/>
              <a:t>16. 12. 2020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FE767-5A5E-4760-B509-A06F287B18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2CC9-0964-4F3D-B616-8F4429213E9C}" type="datetimeFigureOut">
              <a:rPr lang="sk-SK" smtClean="0"/>
              <a:pPr/>
              <a:t>16. 12. 2020</a:t>
            </a:fld>
            <a:endParaRPr lang="sk-SK"/>
          </a:p>
        </p:txBody>
      </p:sp>
      <p:sp>
        <p:nvSpPr>
          <p:cNvPr id="24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FE767-5A5E-4760-B509-A06F287B18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2CC9-0964-4F3D-B616-8F4429213E9C}" type="datetimeFigureOut">
              <a:rPr lang="sk-SK" smtClean="0"/>
              <a:pPr/>
              <a:t>16. 12. 2020</a:t>
            </a:fld>
            <a:endParaRPr lang="sk-SK"/>
          </a:p>
        </p:txBody>
      </p:sp>
      <p:sp>
        <p:nvSpPr>
          <p:cNvPr id="29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FE767-5A5E-4760-B509-A06F287B18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2CC9-0964-4F3D-B616-8F4429213E9C}" type="datetimeFigureOut">
              <a:rPr lang="sk-SK" smtClean="0"/>
              <a:pPr/>
              <a:t>16. 12. 2020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FE767-5A5E-4760-B509-A06F287B18B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D0F2CC9-0964-4F3D-B616-8F4429213E9C}" type="datetimeFigureOut">
              <a:rPr lang="sk-SK" smtClean="0"/>
              <a:pPr/>
              <a:t>16. 12. 2020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E2FE767-5A5E-4760-B509-A06F287B18B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6. Ročník - Transpozícia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Transpozícia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Je </a:t>
            </a:r>
            <a:r>
              <a:rPr lang="sk-SK" dirty="0" smtClean="0">
                <a:solidFill>
                  <a:srgbClr val="C00000"/>
                </a:solidFill>
              </a:rPr>
              <a:t>prepis</a:t>
            </a:r>
            <a:r>
              <a:rPr lang="sk-SK" dirty="0" smtClean="0"/>
              <a:t> skladby o tón alebo niekoľko tónov vyššie alebo nižšie.</a:t>
            </a:r>
          </a:p>
          <a:p>
            <a:r>
              <a:rPr lang="sk-SK" dirty="0" smtClean="0"/>
              <a:t>Notový zápis v pôvodnej tónine nemusí vždy vyhovovať každému spevákovi. Tiež každému nástroju. </a:t>
            </a:r>
          </a:p>
          <a:p>
            <a:endParaRPr lang="sk-SK" dirty="0" smtClean="0"/>
          </a:p>
          <a:p>
            <a:r>
              <a:rPr lang="sk-SK" dirty="0" smtClean="0"/>
              <a:t>Pri transpozícii dodržiavame zásady:</a:t>
            </a:r>
          </a:p>
          <a:p>
            <a:r>
              <a:rPr lang="sk-SK" dirty="0" smtClean="0"/>
              <a:t>Durovú tóninu prepisujeme vždy do durovej, molovú do molovej</a:t>
            </a:r>
          </a:p>
          <a:p>
            <a:r>
              <a:rPr lang="sk-SK" dirty="0" smtClean="0"/>
              <a:t>Rytmus zostáva nezmenený</a:t>
            </a:r>
          </a:p>
          <a:p>
            <a:r>
              <a:rPr lang="sk-SK" dirty="0" smtClean="0"/>
              <a:t>Prepisovať môžeme z husľového do basového kľúča a opačne.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Úloha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Napíš pieseň „Jedna druhej riekla“ v tónine  C dur .</a:t>
            </a:r>
          </a:p>
          <a:p>
            <a:r>
              <a:rPr lang="sk-SK" dirty="0" smtClean="0"/>
              <a:t> Následne ju transponuj do tóniny E dur</a:t>
            </a:r>
          </a:p>
          <a:p>
            <a:r>
              <a:rPr lang="sk-SK" dirty="0" smtClean="0"/>
              <a:t>Pozor na predznamenanie!!!! Predznamenanie treba napísať na začiatok skladby. Taktiež taktové číslo, podľa ktorého tvoríš všetky takty.</a:t>
            </a:r>
          </a:p>
          <a:p>
            <a:r>
              <a:rPr lang="sk-SK" dirty="0" smtClean="0"/>
              <a:t> Následne si skontroluj prepis tak, že si ho zahráš.. </a:t>
            </a:r>
            <a:r>
              <a:rPr lang="sk-SK" dirty="0" smtClean="0"/>
              <a:t> </a:t>
            </a:r>
            <a:r>
              <a:rPr lang="sk-SK" smtClean="0"/>
              <a:t>Pošli mi to</a:t>
            </a:r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Cestovani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ovani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</TotalTime>
  <Words>118</Words>
  <Application>Microsoft Office PowerPoint</Application>
  <PresentationFormat>Prezentácia na obrazovke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4" baseType="lpstr">
      <vt:lpstr>Cestovanie</vt:lpstr>
      <vt:lpstr>Snímka 1</vt:lpstr>
      <vt:lpstr>Transpozícia</vt:lpstr>
      <vt:lpstr>Úloha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pc</dc:creator>
  <cp:lastModifiedBy>pc</cp:lastModifiedBy>
  <cp:revision>3</cp:revision>
  <dcterms:created xsi:type="dcterms:W3CDTF">2020-12-16T18:22:54Z</dcterms:created>
  <dcterms:modified xsi:type="dcterms:W3CDTF">2020-12-16T18:35:50Z</dcterms:modified>
</cp:coreProperties>
</file>