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00D0-50AF-4BA5-BF22-78BAC1E639FF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6889-7B3B-4AA3-A6E9-0098F65BEF58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00D0-50AF-4BA5-BF22-78BAC1E639FF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6889-7B3B-4AA3-A6E9-0098F65BEF5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00D0-50AF-4BA5-BF22-78BAC1E639FF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6889-7B3B-4AA3-A6E9-0098F65BEF5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00D0-50AF-4BA5-BF22-78BAC1E639FF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6889-7B3B-4AA3-A6E9-0098F65BEF5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00D0-50AF-4BA5-BF22-78BAC1E639FF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6889-7B3B-4AA3-A6E9-0098F65BEF58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00D0-50AF-4BA5-BF22-78BAC1E639FF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6889-7B3B-4AA3-A6E9-0098F65BEF5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00D0-50AF-4BA5-BF22-78BAC1E639FF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6889-7B3B-4AA3-A6E9-0098F65BEF5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00D0-50AF-4BA5-BF22-78BAC1E639FF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6889-7B3B-4AA3-A6E9-0098F65BEF5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00D0-50AF-4BA5-BF22-78BAC1E639FF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6889-7B3B-4AA3-A6E9-0098F65BEF5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00D0-50AF-4BA5-BF22-78BAC1E639FF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6889-7B3B-4AA3-A6E9-0098F65BEF58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Obdĺž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00800D0-50AF-4BA5-BF22-78BAC1E639FF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5186889-7B3B-4AA3-A6E9-0098F65BEF58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0800D0-50AF-4BA5-BF22-78BAC1E639FF}" type="datetimeFigureOut">
              <a:rPr lang="sk-SK" smtClean="0"/>
              <a:t>13. 1. 2021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5186889-7B3B-4AA3-A6E9-0098F65BEF58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Viedenský klasicizmus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6. Ročník –Dejiny hudby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Viedenský klasicizmus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-Je nazývaný aj vrcholný klasicizmus.</a:t>
            </a:r>
          </a:p>
          <a:p>
            <a:pPr>
              <a:buNone/>
            </a:pPr>
            <a:r>
              <a:rPr lang="sk-SK" dirty="0" smtClean="0"/>
              <a:t>- Centrom je mesto Viedeň, ktoré bolo a aj je dodnes veľkým kultúrnym svetovým mestom.</a:t>
            </a:r>
          </a:p>
          <a:p>
            <a:pPr>
              <a:buNone/>
            </a:pPr>
            <a:r>
              <a:rPr lang="sk-SK" dirty="0" smtClean="0"/>
              <a:t>-Reprezentujú ho traja viedenskí klasici: </a:t>
            </a:r>
            <a:r>
              <a:rPr lang="sk-SK" dirty="0" err="1" smtClean="0"/>
              <a:t>Mozart</a:t>
            </a:r>
            <a:r>
              <a:rPr lang="sk-SK" dirty="0" smtClean="0"/>
              <a:t>, </a:t>
            </a:r>
            <a:r>
              <a:rPr lang="sk-SK" dirty="0" err="1" smtClean="0"/>
              <a:t>H</a:t>
            </a:r>
            <a:r>
              <a:rPr lang="sk-SK" dirty="0" err="1" smtClean="0"/>
              <a:t>aydn</a:t>
            </a:r>
            <a:r>
              <a:rPr lang="sk-SK" dirty="0" smtClean="0"/>
              <a:t> a </a:t>
            </a:r>
            <a:r>
              <a:rPr lang="sk-SK" dirty="0" err="1" smtClean="0"/>
              <a:t>Beethoven</a:t>
            </a:r>
            <a:r>
              <a:rPr lang="sk-SK" dirty="0" smtClean="0"/>
              <a:t> 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Wolfgang</a:t>
            </a:r>
            <a:r>
              <a:rPr lang="sk-SK" dirty="0" smtClean="0"/>
              <a:t> </a:t>
            </a:r>
            <a:r>
              <a:rPr lang="sk-SK" dirty="0" err="1" smtClean="0"/>
              <a:t>Amadeus</a:t>
            </a:r>
            <a:r>
              <a:rPr lang="sk-SK" dirty="0" smtClean="0"/>
              <a:t> </a:t>
            </a:r>
            <a:r>
              <a:rPr lang="sk-SK" dirty="0" err="1" smtClean="0"/>
              <a:t>Mozart</a:t>
            </a:r>
            <a:r>
              <a:rPr lang="sk-SK" dirty="0" smtClean="0"/>
              <a:t> </a:t>
            </a:r>
            <a:br>
              <a:rPr lang="sk-SK" dirty="0" smtClean="0"/>
            </a:br>
            <a:r>
              <a:rPr lang="sk-SK" dirty="0" smtClean="0"/>
              <a:t>1756-1791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Amadeus</a:t>
            </a:r>
            <a:r>
              <a:rPr lang="sk-SK" dirty="0" smtClean="0"/>
              <a:t> – zázračný</a:t>
            </a:r>
          </a:p>
          <a:p>
            <a:r>
              <a:rPr lang="sk-SK" dirty="0" smtClean="0"/>
              <a:t>6. ročný koncertoval po </a:t>
            </a:r>
            <a:r>
              <a:rPr lang="sk-SK" dirty="0" err="1" smtClean="0"/>
              <a:t>európe</a:t>
            </a:r>
            <a:r>
              <a:rPr lang="sk-SK" dirty="0" smtClean="0"/>
              <a:t>, 12. ročný napísal prvú operu</a:t>
            </a:r>
          </a:p>
          <a:p>
            <a:r>
              <a:rPr lang="sk-SK" dirty="0" smtClean="0"/>
              <a:t>Zomrel ako 35 ročný a okolo jeho smrti kolujú záhady...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</a:t>
            </a:r>
            <a:r>
              <a:rPr lang="sk-SK" dirty="0" smtClean="0"/>
              <a:t>vorba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Predovšetkým operný skladateľ: Čarovná flauta, </a:t>
            </a:r>
            <a:r>
              <a:rPr lang="sk-SK" dirty="0" err="1" smtClean="0"/>
              <a:t>Figarova</a:t>
            </a:r>
            <a:r>
              <a:rPr lang="sk-SK" dirty="0" smtClean="0"/>
              <a:t> svadba, Don </a:t>
            </a:r>
            <a:r>
              <a:rPr lang="sk-SK" dirty="0" err="1" smtClean="0"/>
              <a:t>Giovanni</a:t>
            </a:r>
            <a:endParaRPr lang="sk-SK" dirty="0" smtClean="0"/>
          </a:p>
          <a:p>
            <a:r>
              <a:rPr lang="sk-SK" dirty="0" smtClean="0"/>
              <a:t>Omše: Korunovačná omša</a:t>
            </a:r>
          </a:p>
          <a:p>
            <a:r>
              <a:rPr lang="sk-SK" dirty="0" smtClean="0"/>
              <a:t>Chrámová hudba: </a:t>
            </a:r>
            <a:r>
              <a:rPr lang="sk-SK" dirty="0" err="1" smtClean="0"/>
              <a:t>Ave</a:t>
            </a:r>
            <a:r>
              <a:rPr lang="sk-SK" dirty="0" smtClean="0"/>
              <a:t> </a:t>
            </a:r>
            <a:r>
              <a:rPr lang="sk-SK" dirty="0" err="1" smtClean="0"/>
              <a:t>verum</a:t>
            </a:r>
            <a:r>
              <a:rPr lang="sk-SK" dirty="0" smtClean="0"/>
              <a:t> corpus, </a:t>
            </a:r>
            <a:r>
              <a:rPr lang="sk-SK" dirty="0" err="1" smtClean="0"/>
              <a:t>Requiem</a:t>
            </a:r>
            <a:endParaRPr lang="sk-SK" dirty="0" smtClean="0"/>
          </a:p>
          <a:p>
            <a:r>
              <a:rPr lang="sk-SK" dirty="0" smtClean="0"/>
              <a:t>Iné známe: symfónie, koncerty pre klavír , fagot, husle, klarinet, klavírne sonáty, Malá nočná hudba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Počúvanie hudby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Odporúčam vypočuť si: Malá nočná hudba, a taktiež odporúčam pozrieť si film: AMADEUS, ktorý ponúka zaujímavý a úsmevný pohľad na búrlivý život a záhadnú smrť tohto mladého génia....</a:t>
            </a:r>
          </a:p>
          <a:p>
            <a:r>
              <a:rPr lang="sk-SK" dirty="0" smtClean="0"/>
              <a:t>Zdroj: </a:t>
            </a:r>
            <a:r>
              <a:rPr lang="sk-SK" dirty="0" err="1" smtClean="0"/>
              <a:t>you</a:t>
            </a:r>
            <a:r>
              <a:rPr lang="sk-SK" dirty="0" smtClean="0"/>
              <a:t> tube,  a film si viete stiahnuť...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</TotalTime>
  <Words>168</Words>
  <Application>Microsoft Office PowerPoint</Application>
  <PresentationFormat>Prezentácia na obrazovke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Modul</vt:lpstr>
      <vt:lpstr>Viedenský klasicizmus</vt:lpstr>
      <vt:lpstr>Viedenský klasicizmus</vt:lpstr>
      <vt:lpstr>Wolfgang Amadeus Mozart  1756-1791</vt:lpstr>
      <vt:lpstr>Tvorba</vt:lpstr>
      <vt:lpstr>Počúvanie hudby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Viedenský klasicizmus</dc:title>
  <dc:creator>pc</dc:creator>
  <cp:lastModifiedBy>pc</cp:lastModifiedBy>
  <cp:revision>4</cp:revision>
  <dcterms:created xsi:type="dcterms:W3CDTF">2021-01-13T18:59:42Z</dcterms:created>
  <dcterms:modified xsi:type="dcterms:W3CDTF">2021-01-13T19:30:59Z</dcterms:modified>
</cp:coreProperties>
</file>