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vnoramenný trojuholník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sk-SK" smtClean="0"/>
              <a:t>Kliknite sem a upravte štýl predlohy podnadpisov.</a:t>
            </a:r>
            <a:endParaRPr kumimoji="0" lang="en-US"/>
          </a:p>
        </p:txBody>
      </p:sp>
      <p:sp>
        <p:nvSpPr>
          <p:cNvPr id="28" name="Zástupný symbol dátumu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4486E8CD-BD57-4522-B2DA-40D22118E60E}" type="datetimeFigureOut">
              <a:rPr lang="sk-SK" smtClean="0"/>
              <a:pPr/>
              <a:t>11. 11. 2020</a:t>
            </a:fld>
            <a:endParaRPr lang="sk-SK"/>
          </a:p>
        </p:txBody>
      </p:sp>
      <p:sp>
        <p:nvSpPr>
          <p:cNvPr id="17" name="Zástupný symbol päty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sk-SK"/>
          </a:p>
        </p:txBody>
      </p:sp>
      <p:sp>
        <p:nvSpPr>
          <p:cNvPr id="29" name="Zástupný symbol čísla snímky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0D692C3C-B8B8-4399-95BD-FBC44A02F08A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6E8CD-BD57-4522-B2DA-40D22118E60E}" type="datetimeFigureOut">
              <a:rPr lang="sk-SK" smtClean="0"/>
              <a:pPr/>
              <a:t>11. 11. 2020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92C3C-B8B8-4399-95BD-FBC44A02F08A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6E8CD-BD57-4522-B2DA-40D22118E60E}" type="datetimeFigureOut">
              <a:rPr lang="sk-SK" smtClean="0"/>
              <a:pPr/>
              <a:t>11. 11. 2020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92C3C-B8B8-4399-95BD-FBC44A02F08A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4486E8CD-BD57-4522-B2DA-40D22118E60E}" type="datetimeFigureOut">
              <a:rPr lang="sk-SK" smtClean="0"/>
              <a:pPr/>
              <a:t>11. 11. 2020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92C3C-B8B8-4399-95BD-FBC44A02F08A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lavička sekci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avouhlý trojuholník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ovnoramenný trojuholník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4486E8CD-BD57-4522-B2DA-40D22118E60E}" type="datetimeFigureOut">
              <a:rPr lang="sk-SK" smtClean="0"/>
              <a:pPr/>
              <a:t>11. 11. 2020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0D692C3C-B8B8-4399-95BD-FBC44A02F08A}" type="slidenum">
              <a:rPr lang="sk-SK" smtClean="0"/>
              <a:pPr/>
              <a:t>‹#›</a:t>
            </a:fld>
            <a:endParaRPr lang="sk-SK"/>
          </a:p>
        </p:txBody>
      </p:sp>
      <p:cxnSp>
        <p:nvCxnSpPr>
          <p:cNvPr id="11" name="Rovná spojnica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Rovná spojnica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4486E8CD-BD57-4522-B2DA-40D22118E60E}" type="datetimeFigureOut">
              <a:rPr lang="sk-SK" smtClean="0"/>
              <a:pPr/>
              <a:t>11. 11. 2020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0D692C3C-B8B8-4399-95BD-FBC44A02F08A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ani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5" name="Zástupný symbol obsahu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4486E8CD-BD57-4522-B2DA-40D22118E60E}" type="datetimeFigureOut">
              <a:rPr lang="sk-SK" smtClean="0"/>
              <a:pPr/>
              <a:t>11. 11. 2020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0D692C3C-B8B8-4399-95BD-FBC44A02F08A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6E8CD-BD57-4522-B2DA-40D22118E60E}" type="datetimeFigureOut">
              <a:rPr lang="sk-SK" smtClean="0"/>
              <a:pPr/>
              <a:t>11. 11. 2020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92C3C-B8B8-4399-95BD-FBC44A02F08A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4486E8CD-BD57-4522-B2DA-40D22118E60E}" type="datetimeFigureOut">
              <a:rPr lang="sk-SK" smtClean="0"/>
              <a:pPr/>
              <a:t>11. 11. 2020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0D692C3C-B8B8-4399-95BD-FBC44A02F08A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popisom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4486E8CD-BD57-4522-B2DA-40D22118E60E}" type="datetimeFigureOut">
              <a:rPr lang="sk-SK" smtClean="0"/>
              <a:pPr/>
              <a:t>11. 11. 2020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0D692C3C-B8B8-4399-95BD-FBC44A02F08A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sk-SK" smtClean="0"/>
              <a:t>Ak chcete pridať obrázok, kliknite na ikonu</a:t>
            </a:r>
            <a:endParaRPr kumimoji="0" lang="en-US" dirty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4486E8CD-BD57-4522-B2DA-40D22118E60E}" type="datetimeFigureOut">
              <a:rPr lang="sk-SK" smtClean="0"/>
              <a:pPr/>
              <a:t>11. 11. 2020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0D692C3C-B8B8-4399-95BD-FBC44A02F08A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ravouhlý trojuholník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Rovná spojnica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Rovná spojnica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Zástupný symbol nadpisu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13" name="Zástupný symbol textu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  <a:p>
            <a:pPr lvl="1" eaLnBrk="1" latinLnBrk="0" hangingPunct="1"/>
            <a:r>
              <a:rPr kumimoji="0" lang="sk-SK" smtClean="0"/>
              <a:t>Druhá úroveň</a:t>
            </a:r>
          </a:p>
          <a:p>
            <a:pPr lvl="2" eaLnBrk="1" latinLnBrk="0" hangingPunct="1"/>
            <a:r>
              <a:rPr kumimoji="0" lang="sk-SK" smtClean="0"/>
              <a:t>Tretia úroveň</a:t>
            </a:r>
          </a:p>
          <a:p>
            <a:pPr lvl="3" eaLnBrk="1" latinLnBrk="0" hangingPunct="1"/>
            <a:r>
              <a:rPr kumimoji="0" lang="sk-SK" smtClean="0"/>
              <a:t>Štvrtá úroveň</a:t>
            </a:r>
          </a:p>
          <a:p>
            <a:pPr lvl="4" eaLnBrk="1" latinLnBrk="0" hangingPunct="1"/>
            <a:r>
              <a:rPr kumimoji="0" lang="sk-SK" smtClean="0"/>
              <a:t>Piata úroveň</a:t>
            </a:r>
            <a:endParaRPr kumimoji="0" lang="en-US"/>
          </a:p>
        </p:txBody>
      </p:sp>
      <p:sp>
        <p:nvSpPr>
          <p:cNvPr id="14" name="Zástupný symbol dátumu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4486E8CD-BD57-4522-B2DA-40D22118E60E}" type="datetimeFigureOut">
              <a:rPr lang="sk-SK" smtClean="0"/>
              <a:pPr/>
              <a:t>11. 11. 2020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sk-SK"/>
          </a:p>
        </p:txBody>
      </p:sp>
      <p:sp>
        <p:nvSpPr>
          <p:cNvPr id="23" name="Zástupný symbol čísla snímky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0D692C3C-B8B8-4399-95BD-FBC44A02F08A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dirty="0" smtClean="0"/>
              <a:t>6.Ročník- Akordy</a:t>
            </a:r>
            <a:endParaRPr lang="sk-SK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k-SK" dirty="0" smtClean="0"/>
              <a:t>Obraty molového </a:t>
            </a:r>
            <a:r>
              <a:rPr lang="sk-SK" dirty="0" err="1" smtClean="0"/>
              <a:t>kvintakordu</a:t>
            </a:r>
            <a:r>
              <a:rPr lang="sk-SK" dirty="0" smtClean="0"/>
              <a:t>- úlohy</a:t>
            </a:r>
            <a:endParaRPr lang="sk-SK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 dirty="0"/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1214414" y="0"/>
          <a:ext cx="6643734" cy="6858000"/>
        </p:xfrm>
        <a:graphic>
          <a:graphicData uri="http://schemas.openxmlformats.org/presentationml/2006/ole">
            <p:oleObj spid="_x0000_s1026" name="PDF" r:id="rId3" imgW="0" imgH="0" progId="FoxitReader.Document">
              <p:embed/>
            </p:oleObj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sk-SK" dirty="0" smtClean="0"/>
              <a:t>Podľa zadania úlohy pracujeme s </a:t>
            </a:r>
            <a:r>
              <a:rPr lang="sk-SK" dirty="0" err="1" smtClean="0"/>
              <a:t>kvintakordom</a:t>
            </a:r>
            <a:r>
              <a:rPr lang="sk-SK" dirty="0" smtClean="0"/>
              <a:t> molovým a ich 1.obratom a 2. obratom</a:t>
            </a:r>
          </a:p>
          <a:p>
            <a:r>
              <a:rPr lang="sk-SK" dirty="0" smtClean="0"/>
              <a:t>Pripomínam:  aby sme vedeli, či sa akord skladá zo správnych tónov, musíme si predstaviť stupnicu a vytvoriť v nej Tonický </a:t>
            </a:r>
            <a:r>
              <a:rPr lang="sk-SK" dirty="0" err="1" smtClean="0"/>
              <a:t>kvintakord</a:t>
            </a:r>
            <a:r>
              <a:rPr lang="sk-SK" dirty="0" smtClean="0"/>
              <a:t>- T5.  Ten sa tvorí z 1.3.5. tónu v stupnici. Tak zistíme , či sa pred notou nachádza krížik, béčko alebo nič..toto je akord v základnom tvare, z ktorého môžeme urobiť 2 obraty.</a:t>
            </a:r>
          </a:p>
          <a:p>
            <a:endParaRPr lang="sk-SK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-spodný tón </a:t>
            </a:r>
            <a:r>
              <a:rPr lang="sk-SK" dirty="0" smtClean="0"/>
              <a:t>vždy hovorí aké je meno akordu- napr. „F“. Či je akord Dur alebo Mol to </a:t>
            </a:r>
            <a:r>
              <a:rPr lang="sk-SK" dirty="0" err="1" smtClean="0"/>
              <a:t>zistiš</a:t>
            </a:r>
            <a:r>
              <a:rPr lang="sk-SK" dirty="0" smtClean="0"/>
              <a:t>, keď si </a:t>
            </a:r>
            <a:r>
              <a:rPr lang="sk-SK" dirty="0" err="1" smtClean="0"/>
              <a:t>vytvoriš</a:t>
            </a:r>
            <a:r>
              <a:rPr lang="sk-SK" dirty="0" smtClean="0"/>
              <a:t> T5 v stupnici F dur alebo F mol. </a:t>
            </a:r>
          </a:p>
          <a:p>
            <a:endParaRPr lang="sk-SK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adšenie">
  <a:themeElements>
    <a:clrScheme name="Nadšeni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Nadšeni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Nadšeni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13</TotalTime>
  <Words>119</Words>
  <Application>Microsoft Office PowerPoint</Application>
  <PresentationFormat>Prezentácia na obrazovke (4:3)</PresentationFormat>
  <Paragraphs>5</Paragraphs>
  <Slides>4</Slides>
  <Notes>0</Notes>
  <HiddenSlides>0</HiddenSlides>
  <MMClips>0</MMClips>
  <ScaleCrop>false</ScaleCrop>
  <HeadingPairs>
    <vt:vector size="6" baseType="variant">
      <vt:variant>
        <vt:lpstr>Motív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snímok</vt:lpstr>
      </vt:variant>
      <vt:variant>
        <vt:i4>4</vt:i4>
      </vt:variant>
    </vt:vector>
  </HeadingPairs>
  <TitlesOfParts>
    <vt:vector size="6" baseType="lpstr">
      <vt:lpstr>Nadšenie</vt:lpstr>
      <vt:lpstr>PDF</vt:lpstr>
      <vt:lpstr>6.Ročník- Akordy</vt:lpstr>
      <vt:lpstr>Snímka 2</vt:lpstr>
      <vt:lpstr>Snímka 3</vt:lpstr>
      <vt:lpstr>Snímka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6.Ročník- Akordy</dc:title>
  <dc:creator>pc</dc:creator>
  <cp:lastModifiedBy>pc</cp:lastModifiedBy>
  <cp:revision>3</cp:revision>
  <dcterms:created xsi:type="dcterms:W3CDTF">2020-11-11T17:00:16Z</dcterms:created>
  <dcterms:modified xsi:type="dcterms:W3CDTF">2020-11-11T18:54:26Z</dcterms:modified>
</cp:coreProperties>
</file>