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5B7AD5-0927-4BC6-860A-86AFAC1D9789}" type="datetimeFigureOut">
              <a:rPr lang="sk-SK" smtClean="0"/>
              <a:pPr/>
              <a:t>3. 2. 2021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213808-537E-419C-973A-E5817BF4385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B7AD5-0927-4BC6-860A-86AFAC1D9789}" type="datetimeFigureOut">
              <a:rPr lang="sk-SK" smtClean="0"/>
              <a:pPr/>
              <a:t>3. 2. 2021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13808-537E-419C-973A-E5817BF4385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B7AD5-0927-4BC6-860A-86AFAC1D9789}" type="datetimeFigureOut">
              <a:rPr lang="sk-SK" smtClean="0"/>
              <a:pPr/>
              <a:t>3. 2. 2021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13808-537E-419C-973A-E5817BF4385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B7AD5-0927-4BC6-860A-86AFAC1D9789}" type="datetimeFigureOut">
              <a:rPr lang="sk-SK" smtClean="0"/>
              <a:pPr/>
              <a:t>3. 2. 2021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13808-537E-419C-973A-E5817BF4385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B7AD5-0927-4BC6-860A-86AFAC1D9789}" type="datetimeFigureOut">
              <a:rPr lang="sk-SK" smtClean="0"/>
              <a:pPr/>
              <a:t>3. 2. 2021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13808-537E-419C-973A-E5817BF4385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B7AD5-0927-4BC6-860A-86AFAC1D9789}" type="datetimeFigureOut">
              <a:rPr lang="sk-SK" smtClean="0"/>
              <a:pPr/>
              <a:t>3. 2. 2021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13808-537E-419C-973A-E5817BF4385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B7AD5-0927-4BC6-860A-86AFAC1D9789}" type="datetimeFigureOut">
              <a:rPr lang="sk-SK" smtClean="0"/>
              <a:pPr/>
              <a:t>3. 2. 2021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13808-537E-419C-973A-E5817BF4385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B7AD5-0927-4BC6-860A-86AFAC1D9789}" type="datetimeFigureOut">
              <a:rPr lang="sk-SK" smtClean="0"/>
              <a:pPr/>
              <a:t>3. 2. 2021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13808-537E-419C-973A-E5817BF4385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B7AD5-0927-4BC6-860A-86AFAC1D9789}" type="datetimeFigureOut">
              <a:rPr lang="sk-SK" smtClean="0"/>
              <a:pPr/>
              <a:t>3. 2. 2021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13808-537E-419C-973A-E5817BF4385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D5B7AD5-0927-4BC6-860A-86AFAC1D9789}" type="datetimeFigureOut">
              <a:rPr lang="sk-SK" smtClean="0"/>
              <a:pPr/>
              <a:t>3. 2. 2021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13808-537E-419C-973A-E5817BF4385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5B7AD5-0927-4BC6-860A-86AFAC1D9789}" type="datetimeFigureOut">
              <a:rPr lang="sk-SK" smtClean="0"/>
              <a:pPr/>
              <a:t>3. 2. 2021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213808-537E-419C-973A-E5817BF4385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D5B7AD5-0927-4BC6-860A-86AFAC1D9789}" type="datetimeFigureOut">
              <a:rPr lang="sk-SK" smtClean="0"/>
              <a:pPr/>
              <a:t>3. 2. 2021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213808-537E-419C-973A-E5817BF4385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6. Ročník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Klasicizmus na </a:t>
            </a:r>
            <a:r>
              <a:rPr lang="sk-SK" dirty="0" smtClean="0"/>
              <a:t>Slovensku a v Čechách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centrum hudby bola najmä v Bratislava, kvôli blízkosti Viedne predovšetkým u grófa </a:t>
            </a:r>
            <a:r>
              <a:rPr lang="sk-SK" dirty="0" err="1" smtClean="0"/>
              <a:t>Grasalkoviča</a:t>
            </a:r>
            <a:r>
              <a:rPr lang="sk-SK" dirty="0" smtClean="0"/>
              <a:t> (dnes prezidentský palác) a u biskupa </a:t>
            </a:r>
            <a:r>
              <a:rPr lang="sk-SK" dirty="0" err="1" smtClean="0"/>
              <a:t>Battányiho</a:t>
            </a:r>
            <a:r>
              <a:rPr lang="sk-SK" dirty="0" smtClean="0"/>
              <a:t>. </a:t>
            </a:r>
          </a:p>
          <a:p>
            <a:r>
              <a:rPr lang="sk-SK" dirty="0" smtClean="0"/>
              <a:t>Okrem príležitostných koncertov viacerých známych umelcov (</a:t>
            </a:r>
            <a:r>
              <a:rPr lang="sk-SK" dirty="0" err="1" smtClean="0"/>
              <a:t>Mozart</a:t>
            </a:r>
            <a:r>
              <a:rPr lang="sk-SK" dirty="0" smtClean="0"/>
              <a:t>, </a:t>
            </a:r>
            <a:r>
              <a:rPr lang="sk-SK" dirty="0" err="1" smtClean="0"/>
              <a:t>Haydn</a:t>
            </a:r>
            <a:r>
              <a:rPr lang="sk-SK" dirty="0" smtClean="0"/>
              <a:t>, </a:t>
            </a:r>
            <a:r>
              <a:rPr lang="sk-SK" dirty="0" err="1" smtClean="0"/>
              <a:t>Beethoven</a:t>
            </a:r>
            <a:r>
              <a:rPr lang="sk-SK" dirty="0" smtClean="0"/>
              <a:t>...) tu dlhodobo pôsobili</a:t>
            </a:r>
            <a:r>
              <a:rPr lang="sk-SK" b="1" dirty="0" smtClean="0"/>
              <a:t> Anton </a:t>
            </a:r>
            <a:r>
              <a:rPr lang="sk-SK" b="1" dirty="0" err="1" smtClean="0"/>
              <a:t>Zimmermann</a:t>
            </a:r>
            <a:r>
              <a:rPr lang="sk-SK" dirty="0" smtClean="0"/>
              <a:t>, </a:t>
            </a:r>
            <a:r>
              <a:rPr lang="sk-SK" b="1" dirty="0" smtClean="0"/>
              <a:t>Juraj </a:t>
            </a:r>
            <a:r>
              <a:rPr lang="sk-SK" b="1" dirty="0" err="1" smtClean="0"/>
              <a:t>Družecký</a:t>
            </a:r>
            <a:r>
              <a:rPr lang="sk-SK" dirty="0" smtClean="0"/>
              <a:t> .</a:t>
            </a:r>
          </a:p>
          <a:p>
            <a:r>
              <a:rPr lang="sk-SK" dirty="0" smtClean="0"/>
              <a:t> Z Oravy pochádzal</a:t>
            </a:r>
            <a:r>
              <a:rPr lang="sk-SK" b="1" dirty="0" smtClean="0"/>
              <a:t> Mikuláš Zmeška</a:t>
            </a:r>
            <a:r>
              <a:rPr lang="sk-SK" dirty="0" smtClean="0"/>
              <a:t>l, ktorý bol violončelista v Beethovenovom orchestri vo Viedni. Bol osobným priateľom </a:t>
            </a:r>
            <a:r>
              <a:rPr lang="sk-SK" dirty="0" err="1" smtClean="0"/>
              <a:t>Beethowena</a:t>
            </a:r>
            <a:r>
              <a:rPr lang="sk-SK" dirty="0" smtClean="0"/>
              <a:t>. Známe sú najmä jeho sláčikové kvartetá.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Slovenský klasicizmus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František </a:t>
            </a:r>
            <a:r>
              <a:rPr lang="sk-SK" dirty="0" err="1" smtClean="0"/>
              <a:t>Xaver</a:t>
            </a:r>
            <a:r>
              <a:rPr lang="sk-SK" dirty="0" smtClean="0"/>
              <a:t> </a:t>
            </a:r>
            <a:r>
              <a:rPr lang="sk-SK" dirty="0" err="1" smtClean="0"/>
              <a:t>Brixi</a:t>
            </a:r>
            <a:endParaRPr lang="sk-SK" dirty="0" smtClean="0"/>
          </a:p>
          <a:p>
            <a:r>
              <a:rPr lang="sk-SK" dirty="0" err="1" smtClean="0"/>
              <a:t>Jan</a:t>
            </a:r>
            <a:r>
              <a:rPr lang="sk-SK" dirty="0" smtClean="0"/>
              <a:t> Jakub Ryba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Český klasicizmus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</TotalTime>
  <Words>38</Words>
  <Application>Microsoft Office PowerPoint</Application>
  <PresentationFormat>Prezentácia na obrazovke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Hala</vt:lpstr>
      <vt:lpstr>6. Ročník</vt:lpstr>
      <vt:lpstr>Slovenský klasicizmus</vt:lpstr>
      <vt:lpstr>Český klasicizmus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Ročník</dc:title>
  <dc:creator>pc</dc:creator>
  <cp:lastModifiedBy>pc</cp:lastModifiedBy>
  <cp:revision>3</cp:revision>
  <dcterms:created xsi:type="dcterms:W3CDTF">2021-02-03T19:18:43Z</dcterms:created>
  <dcterms:modified xsi:type="dcterms:W3CDTF">2021-02-03T19:54:12Z</dcterms:modified>
</cp:coreProperties>
</file>