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10" name="Obdĺž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ĺž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ovná spojnic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ovná spojnic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ĺž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päty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k-SK"/>
          </a:p>
        </p:txBody>
      </p:sp>
      <p:sp>
        <p:nvSpPr>
          <p:cNvPr id="9" name="Obdĺž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ovná spojnic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ovná spojnic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ovná spojnic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ĺž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ovná spojnic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2" name="Zástupný symbol text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4" name="Zástupný symbol text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6" name="Zástupný symbol dátum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ĺž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ovná spojnic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obsah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1" name="Zástupný symbol dátum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22" name="Zástupný symbol čísla snímky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  <p:sp>
        <p:nvSpPr>
          <p:cNvPr id="23" name="Zástupný symbol päty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ĺž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ovná spojnic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ovná spojnic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ovná spojnic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dátum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18" name="Zástupný symbol čísla snímky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Zástupný symbol päty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vná spojnic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65E6C5C-BC76-4B20-9F0F-CF6468671D87}" type="datetimeFigureOut">
              <a:rPr lang="sk-SK" smtClean="0"/>
              <a:t>10. 3. 2021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ĺž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vná spojnic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D9507BF-7FC5-4AE8-A20A-5B2753C9878A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6.Ročník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2000" i="1" dirty="0" smtClean="0"/>
              <a:t>Raný Romantizmus- </a:t>
            </a:r>
            <a:r>
              <a:rPr lang="sk-SK" sz="2000" i="1" dirty="0" err="1" smtClean="0"/>
              <a:t>F.Chopin</a:t>
            </a:r>
            <a:r>
              <a:rPr lang="sk-SK" sz="2000" i="1" dirty="0" smtClean="0"/>
              <a:t>, F.M. </a:t>
            </a:r>
            <a:r>
              <a:rPr lang="sk-SK" sz="2000" i="1" dirty="0" err="1" smtClean="0"/>
              <a:t>Bartholdy</a:t>
            </a:r>
            <a:r>
              <a:rPr lang="sk-SK" sz="2000" i="1" dirty="0" smtClean="0"/>
              <a:t>, </a:t>
            </a:r>
            <a:r>
              <a:rPr lang="sk-SK" sz="2000" i="1" dirty="0" err="1" smtClean="0"/>
              <a:t>C.M.Weber</a:t>
            </a:r>
            <a:endParaRPr lang="sk-SK" sz="20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Frederik </a:t>
            </a:r>
            <a:r>
              <a:rPr lang="sk-SK" dirty="0" err="1" smtClean="0"/>
              <a:t>Chopin</a:t>
            </a:r>
            <a:r>
              <a:rPr lang="sk-SK" dirty="0" smtClean="0"/>
              <a:t> /1810-1849/</a:t>
            </a:r>
            <a:endParaRPr lang="sk-SK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481740"/>
            <a:ext cx="3214710" cy="3417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Rodený </a:t>
            </a:r>
            <a:r>
              <a:rPr lang="sk-SK" dirty="0" smtClean="0"/>
              <a:t>P</a:t>
            </a:r>
            <a:r>
              <a:rPr lang="sk-SK" dirty="0" smtClean="0"/>
              <a:t>oliak, pôsobil vo Viedni, zomrel v Paríži , no jeho srdce je uložené vo Varšave v chráme </a:t>
            </a:r>
            <a:r>
              <a:rPr lang="sk-SK" dirty="0" err="1" smtClean="0"/>
              <a:t>sv.Kríža</a:t>
            </a:r>
            <a:r>
              <a:rPr lang="sk-SK" dirty="0" smtClean="0"/>
              <a:t>.</a:t>
            </a:r>
          </a:p>
          <a:p>
            <a:r>
              <a:rPr lang="sk-SK" dirty="0" smtClean="0"/>
              <a:t>Jeho hudba je bolestná ale cítiť v nej aj energiu a vzdor.</a:t>
            </a:r>
          </a:p>
          <a:p>
            <a:r>
              <a:rPr lang="sk-SK" dirty="0" smtClean="0"/>
              <a:t>Ťažisko jeho tvorby je pre klavír:</a:t>
            </a:r>
          </a:p>
          <a:p>
            <a:r>
              <a:rPr lang="sk-SK" dirty="0" smtClean="0"/>
              <a:t>2 klavírne </a:t>
            </a:r>
            <a:r>
              <a:rPr lang="sk-SK" dirty="0" err="1" smtClean="0"/>
              <a:t>koncerty,sonáty,balady</a:t>
            </a:r>
            <a:r>
              <a:rPr lang="sk-SK" dirty="0" smtClean="0"/>
              <a:t>, etudy, prelúdiá, </a:t>
            </a:r>
            <a:r>
              <a:rPr lang="sk-SK" dirty="0" err="1" smtClean="0"/>
              <a:t>nocturná,mazurky</a:t>
            </a:r>
            <a:r>
              <a:rPr lang="sk-SK" dirty="0" smtClean="0"/>
              <a:t>, valčíky, piesne..</a:t>
            </a:r>
          </a:p>
          <a:p>
            <a:endParaRPr lang="sk-SK" dirty="0" smtClean="0"/>
          </a:p>
          <a:p>
            <a:r>
              <a:rPr lang="sk-SK" dirty="0" smtClean="0"/>
              <a:t>Vypočuj si:</a:t>
            </a:r>
          </a:p>
          <a:p>
            <a:r>
              <a:rPr lang="sk-SK" dirty="0" smtClean="0"/>
              <a:t> </a:t>
            </a:r>
            <a:r>
              <a:rPr lang="en-US" dirty="0" smtClean="0"/>
              <a:t>Chopin Nocturne E Flat Major Op.9 No.2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Felix</a:t>
            </a:r>
            <a:r>
              <a:rPr lang="sk-SK" dirty="0" smtClean="0"/>
              <a:t> </a:t>
            </a:r>
            <a:r>
              <a:rPr lang="sk-SK" dirty="0" err="1" smtClean="0"/>
              <a:t>Mendelsohn-Bartholdy</a:t>
            </a:r>
            <a:r>
              <a:rPr lang="sk-SK" dirty="0" smtClean="0"/>
              <a:t> /1809-1847/</a:t>
            </a:r>
            <a:endParaRPr lang="sk-SK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9" y="1521526"/>
            <a:ext cx="3286148" cy="33822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Po </a:t>
            </a:r>
            <a:r>
              <a:rPr lang="sk-SK" dirty="0" err="1" smtClean="0"/>
              <a:t>Bachovej</a:t>
            </a:r>
            <a:r>
              <a:rPr lang="sk-SK" dirty="0" smtClean="0"/>
              <a:t> smrti sa na </a:t>
            </a:r>
            <a:r>
              <a:rPr lang="sk-SK" dirty="0" err="1" smtClean="0"/>
              <a:t>Bacha</a:t>
            </a:r>
            <a:r>
              <a:rPr lang="sk-SK" dirty="0" smtClean="0"/>
              <a:t> pozabudlo, no znovuobjavil ho </a:t>
            </a:r>
            <a:r>
              <a:rPr lang="sk-SK" dirty="0" err="1" smtClean="0"/>
              <a:t>Bartholdy</a:t>
            </a:r>
            <a:r>
              <a:rPr lang="sk-SK" dirty="0" smtClean="0"/>
              <a:t>. Naštudoval jeho pašie a znovu poukázal na jeho veľkoleposť.</a:t>
            </a:r>
          </a:p>
          <a:p>
            <a:r>
              <a:rPr lang="sk-SK" dirty="0" err="1" smtClean="0"/>
              <a:t>Bartholdyho</a:t>
            </a:r>
            <a:r>
              <a:rPr lang="sk-SK" dirty="0" smtClean="0"/>
              <a:t> hudba je  nežná , radostná, pokojná..</a:t>
            </a:r>
          </a:p>
          <a:p>
            <a:r>
              <a:rPr lang="sk-SK" dirty="0" smtClean="0"/>
              <a:t>Tvorba:</a:t>
            </a:r>
          </a:p>
          <a:p>
            <a:r>
              <a:rPr lang="sk-SK" dirty="0" smtClean="0"/>
              <a:t>Hlavne symfónie a koncertné predohry.</a:t>
            </a:r>
          </a:p>
          <a:p>
            <a:r>
              <a:rPr lang="sk-SK" dirty="0" err="1" smtClean="0"/>
              <a:t>Najzn</a:t>
            </a:r>
            <a:r>
              <a:rPr lang="sk-SK" dirty="0" smtClean="0"/>
              <a:t>. Predohra: Sen noci svätojánskej- odkiaľ poznáme svadobný pochod</a:t>
            </a:r>
          </a:p>
          <a:p>
            <a:r>
              <a:rPr lang="sk-SK" dirty="0" smtClean="0"/>
              <a:t>Ďalej: klavírne koncerty, husľový koncert, sláčikové kvartetá a pre organ:  sonáty a prelúdia</a:t>
            </a:r>
          </a:p>
          <a:p>
            <a:endParaRPr lang="sk-SK" dirty="0" smtClean="0"/>
          </a:p>
          <a:p>
            <a:r>
              <a:rPr lang="sk-SK" dirty="0" smtClean="0"/>
              <a:t>Vypočuj si:</a:t>
            </a:r>
          </a:p>
          <a:p>
            <a:r>
              <a:rPr lang="sk-SK" i="1" dirty="0" err="1" smtClean="0"/>
              <a:t>Mendelssohn</a:t>
            </a:r>
            <a:r>
              <a:rPr lang="sk-SK" i="1" dirty="0" smtClean="0"/>
              <a:t> </a:t>
            </a:r>
            <a:r>
              <a:rPr lang="sk-SK" i="1" dirty="0" err="1" smtClean="0"/>
              <a:t>Hochzeitsmarsch</a:t>
            </a:r>
            <a:r>
              <a:rPr lang="sk-SK" i="1" dirty="0" smtClean="0"/>
              <a:t> </a:t>
            </a:r>
            <a:r>
              <a:rPr lang="sk-SK" i="1" dirty="0" err="1" smtClean="0"/>
              <a:t>Wedding</a:t>
            </a:r>
            <a:r>
              <a:rPr lang="sk-SK" i="1" dirty="0" smtClean="0"/>
              <a:t> </a:t>
            </a:r>
            <a:r>
              <a:rPr lang="sk-SK" i="1" dirty="0" err="1" smtClean="0"/>
              <a:t>March</a:t>
            </a:r>
            <a:r>
              <a:rPr lang="sk-SK" i="1" dirty="0" smtClean="0"/>
              <a:t> - </a:t>
            </a:r>
            <a:r>
              <a:rPr lang="sk-SK" i="1" dirty="0" err="1" smtClean="0"/>
              <a:t>John</a:t>
            </a:r>
            <a:r>
              <a:rPr lang="sk-SK" i="1" dirty="0" smtClean="0"/>
              <a:t> </a:t>
            </a:r>
            <a:r>
              <a:rPr lang="sk-SK" i="1" dirty="0" err="1" smtClean="0"/>
              <a:t>Hong</a:t>
            </a:r>
            <a:r>
              <a:rPr lang="sk-SK" i="1" dirty="0" smtClean="0"/>
              <a:t> Organ </a:t>
            </a:r>
            <a:r>
              <a:rPr lang="sk-SK" i="1" dirty="0" err="1" smtClean="0"/>
              <a:t>Solo</a:t>
            </a:r>
            <a:endParaRPr lang="sk-SK" i="1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Carl</a:t>
            </a:r>
            <a:r>
              <a:rPr lang="sk-SK" dirty="0" smtClean="0"/>
              <a:t> Maria von Weber /1786-1826/</a:t>
            </a:r>
            <a:endParaRPr lang="sk-SK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3" y="1500174"/>
            <a:ext cx="3357585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k-SK" dirty="0" smtClean="0"/>
              <a:t>Zakladateľ a tvorca nemeckej národnej opery</a:t>
            </a:r>
          </a:p>
          <a:p>
            <a:r>
              <a:rPr lang="sk-SK" dirty="0" smtClean="0"/>
              <a:t>Napísal 10 opier, </a:t>
            </a:r>
            <a:r>
              <a:rPr lang="sk-SK" dirty="0" err="1" smtClean="0"/>
              <a:t>najzn</a:t>
            </a:r>
            <a:r>
              <a:rPr lang="sk-SK" dirty="0" smtClean="0"/>
              <a:t>.- </a:t>
            </a:r>
            <a:r>
              <a:rPr lang="sk-SK" dirty="0" err="1" smtClean="0"/>
              <a:t>Čarostrelec</a:t>
            </a:r>
            <a:r>
              <a:rPr lang="sk-SK" dirty="0" smtClean="0"/>
              <a:t>, čo je nemecká nár. opera.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áda">
  <a:themeElements>
    <a:clrScheme name="Arkád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ád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ád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</TotalTime>
  <Words>195</Words>
  <Application>Microsoft Office PowerPoint</Application>
  <PresentationFormat>Prezentácia na obrazovke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Arkáda</vt:lpstr>
      <vt:lpstr>6.Ročník</vt:lpstr>
      <vt:lpstr>Frederik Chopin /1810-1849/</vt:lpstr>
      <vt:lpstr>Snímka 3</vt:lpstr>
      <vt:lpstr>Felix Mendelsohn-Bartholdy /1809-1847/</vt:lpstr>
      <vt:lpstr>Snímka 5</vt:lpstr>
      <vt:lpstr>Carl Maria von Weber /1786-1826/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6.Ročník</dc:title>
  <dc:creator>pc</dc:creator>
  <cp:lastModifiedBy>pc</cp:lastModifiedBy>
  <cp:revision>4</cp:revision>
  <dcterms:created xsi:type="dcterms:W3CDTF">2021-03-10T18:13:16Z</dcterms:created>
  <dcterms:modified xsi:type="dcterms:W3CDTF">2021-03-10T18:46:52Z</dcterms:modified>
</cp:coreProperties>
</file>