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CC9EB-0EBA-43CC-B293-6616533C38C9}" type="datetimeFigureOut">
              <a:rPr lang="sk-SK" smtClean="0"/>
              <a:pPr/>
              <a:t>4. 11. 2020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3DCBB-3664-40AA-9D30-131478DECC1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ĺž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56" name="Obdĺž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ĺž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ĺž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ĺž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CC9EB-0EBA-43CC-B293-6616533C38C9}" type="datetimeFigureOut">
              <a:rPr lang="sk-SK" smtClean="0"/>
              <a:pPr/>
              <a:t>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3DCBB-3664-40AA-9D30-131478DECC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CC9EB-0EBA-43CC-B293-6616533C38C9}" type="datetimeFigureOut">
              <a:rPr lang="sk-SK" smtClean="0"/>
              <a:pPr/>
              <a:t>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3DCBB-3664-40AA-9D30-131478DECC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CC9EB-0EBA-43CC-B293-6616533C38C9}" type="datetimeFigureOut">
              <a:rPr lang="sk-SK" smtClean="0"/>
              <a:pPr/>
              <a:t>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3DCBB-3664-40AA-9D30-131478DECC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ľná form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ľná form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ľná form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ľná form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ľná form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ľná form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ľná form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ľná form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ľná form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ľná form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ľná form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ľná form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ľná form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ľná form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CC9EB-0EBA-43CC-B293-6616533C38C9}" type="datetimeFigureOut">
              <a:rPr lang="sk-SK" smtClean="0"/>
              <a:pPr/>
              <a:t>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3DCBB-3664-40AA-9D30-131478DECC1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CC9EB-0EBA-43CC-B293-6616533C38C9}" type="datetimeFigureOut">
              <a:rPr lang="sk-SK" smtClean="0"/>
              <a:pPr/>
              <a:t>4. 11. 2020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3DCBB-3664-40AA-9D30-131478DECC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CC9EB-0EBA-43CC-B293-6616533C38C9}" type="datetimeFigureOut">
              <a:rPr lang="sk-SK" smtClean="0"/>
              <a:pPr/>
              <a:t>4. 11. 2020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3DCBB-3664-40AA-9D30-131478DECC1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ĺž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ĺž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ĺž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CC9EB-0EBA-43CC-B293-6616533C38C9}" type="datetimeFigureOut">
              <a:rPr lang="sk-SK" smtClean="0"/>
              <a:pPr/>
              <a:t>4. 11. 2020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3DCBB-3664-40AA-9D30-131478DECC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CC9EB-0EBA-43CC-B293-6616533C38C9}" type="datetimeFigureOut">
              <a:rPr lang="sk-SK" smtClean="0"/>
              <a:pPr/>
              <a:t>4. 11. 2020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3DCBB-3664-40AA-9D30-131478DECC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CC9EB-0EBA-43CC-B293-6616533C38C9}" type="datetimeFigureOut">
              <a:rPr lang="sk-SK" smtClean="0"/>
              <a:pPr/>
              <a:t>4. 11. 2020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3DCBB-3664-40AA-9D30-131478DECC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ovná spojnic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ovná spojnic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ovná spojnic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ovná spojnic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34CC9EB-0EBA-43CC-B293-6616533C38C9}" type="datetimeFigureOut">
              <a:rPr lang="sk-SK" smtClean="0"/>
              <a:pPr/>
              <a:t>4. 11. 2020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383DCBB-3664-40AA-9D30-131478DECC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ĺž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4CC9EB-0EBA-43CC-B293-6616533C38C9}" type="datetimeFigureOut">
              <a:rPr lang="sk-SK" smtClean="0"/>
              <a:pPr/>
              <a:t>4. 11. 2020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383DCBB-3664-40AA-9D30-131478DECC1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Úlohy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6.ročník-  štvrťročné opakovanie</a:t>
            </a:r>
            <a:endParaRPr lang="sk-SK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28662" y="0"/>
          <a:ext cx="7786742" cy="7215214"/>
        </p:xfrm>
        <a:graphic>
          <a:graphicData uri="http://schemas.openxmlformats.org/presentationml/2006/ole">
            <p:oleObj spid="_x0000_s1026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opakovanie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- jednou z vedomostí, ktoré treba ovládať sú stupnice Dur  a Mol. </a:t>
            </a:r>
          </a:p>
          <a:p>
            <a:r>
              <a:rPr lang="sk-SK" dirty="0" smtClean="0"/>
              <a:t>- poznať ich predznamenanie, vedieť ich  správne napísať a  orientovať sa v nich.</a:t>
            </a:r>
          </a:p>
          <a:p>
            <a:r>
              <a:rPr lang="sk-SK" dirty="0" smtClean="0"/>
              <a:t>- táto úloha je zameraná na molové stupnice.</a:t>
            </a:r>
          </a:p>
          <a:p>
            <a:r>
              <a:rPr lang="sk-SK" dirty="0" smtClean="0"/>
              <a:t>- pripomínam- molové stupnice rozdeľujeme na:</a:t>
            </a:r>
          </a:p>
          <a:p>
            <a:r>
              <a:rPr lang="sk-SK" dirty="0" smtClean="0"/>
              <a:t>1. </a:t>
            </a:r>
            <a:r>
              <a:rPr lang="sk-SK" dirty="0" smtClean="0">
                <a:solidFill>
                  <a:srgbClr val="C00000"/>
                </a:solidFill>
              </a:rPr>
              <a:t>Prirodzenú</a:t>
            </a:r>
            <a:r>
              <a:rPr lang="sk-SK" dirty="0" smtClean="0"/>
              <a:t>- má len predznamenanie</a:t>
            </a:r>
          </a:p>
          <a:p>
            <a:r>
              <a:rPr lang="sk-SK" dirty="0" smtClean="0"/>
              <a:t>2. </a:t>
            </a:r>
            <a:r>
              <a:rPr lang="sk-SK" dirty="0" smtClean="0">
                <a:solidFill>
                  <a:srgbClr val="C00000"/>
                </a:solidFill>
              </a:rPr>
              <a:t>Harmonická</a:t>
            </a:r>
            <a:r>
              <a:rPr lang="sk-SK" dirty="0" smtClean="0"/>
              <a:t>- vychádza z prirodzenej ale má zvýšený 7 tón</a:t>
            </a:r>
          </a:p>
          <a:p>
            <a:r>
              <a:rPr lang="sk-SK" dirty="0" smtClean="0"/>
              <a:t>3. </a:t>
            </a:r>
            <a:r>
              <a:rPr lang="sk-SK" dirty="0" smtClean="0">
                <a:solidFill>
                  <a:srgbClr val="C00000"/>
                </a:solidFill>
              </a:rPr>
              <a:t>Melodická</a:t>
            </a:r>
            <a:r>
              <a:rPr lang="sk-SK" dirty="0" smtClean="0"/>
              <a:t>- Vychádza z prirodzenej ale smerom nahor má zvýšený 6 a 7 tón, smerom nadol je ako prirodzená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-tieto vedomosti sú potrebné na polročnú a záverečnú známku.  Všetko  o stupniciach sme sa učili. Ak niečo nevieš nahliadni spať do svojho zošita...prípadne ma kontaktuj... </a:t>
            </a:r>
            <a:r>
              <a:rPr lang="sk-SK" smtClean="0"/>
              <a:t>0915 405 769</a:t>
            </a:r>
          </a:p>
          <a:p>
            <a:endParaRPr lang="sk-SK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</TotalTime>
  <Words>122</Words>
  <Application>Microsoft Office PowerPoint</Application>
  <PresentationFormat>Prezentácia na obrazovke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6" baseType="lpstr">
      <vt:lpstr>Metro</vt:lpstr>
      <vt:lpstr>PDF</vt:lpstr>
      <vt:lpstr>Úlohy</vt:lpstr>
      <vt:lpstr>Snímka 2</vt:lpstr>
      <vt:lpstr>opakovanie</vt:lpstr>
      <vt:lpstr>Snímka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Úlohy</dc:title>
  <dc:creator>pc</dc:creator>
  <cp:lastModifiedBy>pc</cp:lastModifiedBy>
  <cp:revision>3</cp:revision>
  <dcterms:created xsi:type="dcterms:W3CDTF">2020-11-04T10:13:34Z</dcterms:created>
  <dcterms:modified xsi:type="dcterms:W3CDTF">2020-11-04T10:26:39Z</dcterms:modified>
</cp:coreProperties>
</file>