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B02D7D-DAF7-4990-875F-549611C48C46}" type="datetimeFigureOut">
              <a:rPr lang="sk-SK" smtClean="0"/>
              <a:pPr/>
              <a:t>21. 4. 2021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EEECD7-B6FD-47D5-B0EF-1B914E9DF90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Úvod do Klasicizmu- charakteristika, znaky, rozdelenie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5.Ročník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Hud. smer, ktorý datujeme do obdobia od r.1750-1830 alebo jednoducho 18. stor.</a:t>
            </a:r>
          </a:p>
          <a:p>
            <a:r>
              <a:rPr lang="sk-SK" dirty="0" smtClean="0"/>
              <a:t>Po ťažkej hudobnej barokovej polyfónii /viachlas/, neprirodzenom speve kastrátov je potreba po jednoduchosti a prirodzenosti.</a:t>
            </a:r>
          </a:p>
          <a:p>
            <a:r>
              <a:rPr lang="sk-SK" dirty="0" smtClean="0"/>
              <a:t>Preto  v hudbe zrazu počuť jednu melódiu </a:t>
            </a:r>
            <a:r>
              <a:rPr lang="sk-SK" dirty="0" err="1" smtClean="0"/>
              <a:t>doprevádzanú</a:t>
            </a:r>
            <a:r>
              <a:rPr lang="sk-SK" dirty="0" smtClean="0"/>
              <a:t>  čistým jednoduchým </a:t>
            </a:r>
            <a:r>
              <a:rPr lang="sk-SK" dirty="0" err="1" smtClean="0"/>
              <a:t>doprovodom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a rozdelenie klasicizmu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Klasicizmus z hudobného pohľadu delíme:</a:t>
            </a:r>
          </a:p>
          <a:p>
            <a:r>
              <a:rPr lang="sk-SK" dirty="0" smtClean="0"/>
              <a:t>1.  Raný klasicizmus- </a:t>
            </a:r>
          </a:p>
          <a:p>
            <a:r>
              <a:rPr lang="sk-SK" dirty="0" smtClean="0"/>
              <a:t>ten reprezentuje </a:t>
            </a:r>
            <a:r>
              <a:rPr lang="sk-SK" dirty="0" err="1" smtClean="0"/>
              <a:t>Manheimská</a:t>
            </a:r>
            <a:r>
              <a:rPr lang="sk-SK" dirty="0" smtClean="0"/>
              <a:t>, Berlínska a </a:t>
            </a:r>
            <a:r>
              <a:rPr lang="sk-SK" dirty="0" err="1" smtClean="0"/>
              <a:t>Severonemecká</a:t>
            </a:r>
            <a:r>
              <a:rPr lang="sk-SK" dirty="0" smtClean="0"/>
              <a:t> </a:t>
            </a:r>
            <a:r>
              <a:rPr lang="sk-SK" dirty="0" smtClean="0"/>
              <a:t>škola.</a:t>
            </a:r>
          </a:p>
          <a:p>
            <a:r>
              <a:rPr lang="sk-SK" dirty="0" smtClean="0"/>
              <a:t>Vznik komickej opery a </a:t>
            </a:r>
            <a:r>
              <a:rPr lang="sk-SK" dirty="0" err="1" smtClean="0"/>
              <a:t>Gluckova</a:t>
            </a:r>
            <a:r>
              <a:rPr lang="sk-SK" dirty="0" smtClean="0"/>
              <a:t> operná reforma</a:t>
            </a:r>
          </a:p>
          <a:p>
            <a:r>
              <a:rPr lang="sk-SK" dirty="0" smtClean="0"/>
              <a:t>2. Vrcholný Klasicizmus-</a:t>
            </a:r>
          </a:p>
          <a:p>
            <a:r>
              <a:rPr lang="sk-SK" dirty="0" err="1" smtClean="0"/>
              <a:t>Mozart</a:t>
            </a:r>
            <a:r>
              <a:rPr lang="sk-SK" dirty="0" smtClean="0"/>
              <a:t>, </a:t>
            </a:r>
            <a:r>
              <a:rPr lang="sk-SK" dirty="0" err="1" smtClean="0"/>
              <a:t>Haydn</a:t>
            </a:r>
            <a:r>
              <a:rPr lang="sk-SK" dirty="0" smtClean="0"/>
              <a:t>, </a:t>
            </a:r>
            <a:r>
              <a:rPr lang="sk-SK" dirty="0" err="1" smtClean="0"/>
              <a:t>Beethoven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Začiatky klasicizmu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Prvé znaky klasicizmu a novátorstva u skladateľa </a:t>
            </a:r>
            <a:r>
              <a:rPr lang="sk-SK" dirty="0" err="1" smtClean="0"/>
              <a:t>Giovanni</a:t>
            </a:r>
            <a:r>
              <a:rPr lang="sk-SK" dirty="0" smtClean="0"/>
              <a:t> </a:t>
            </a:r>
            <a:r>
              <a:rPr lang="sk-SK" dirty="0" err="1" smtClean="0"/>
              <a:t>Batista</a:t>
            </a:r>
            <a:r>
              <a:rPr lang="sk-SK" dirty="0" smtClean="0"/>
              <a:t> </a:t>
            </a:r>
            <a:r>
              <a:rPr lang="sk-SK" dirty="0" err="1" smtClean="0"/>
              <a:t>Pergolesi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Ranný klasicizmus reprezentujú tzv. školy:</a:t>
            </a:r>
          </a:p>
          <a:p>
            <a:r>
              <a:rPr lang="sk-SK" b="1" dirty="0" smtClean="0"/>
              <a:t>1.Manheimská škola</a:t>
            </a:r>
          </a:p>
          <a:p>
            <a:r>
              <a:rPr lang="sk-SK" dirty="0" smtClean="0"/>
              <a:t>V meste </a:t>
            </a:r>
            <a:r>
              <a:rPr lang="sk-SK" dirty="0" err="1" smtClean="0"/>
              <a:t>Manheim</a:t>
            </a:r>
            <a:endParaRPr lang="sk-SK" dirty="0" smtClean="0"/>
          </a:p>
          <a:p>
            <a:r>
              <a:rPr lang="sk-SK" dirty="0" smtClean="0"/>
              <a:t>Patria tu skladatelia českého pôvodu: </a:t>
            </a:r>
            <a:r>
              <a:rPr lang="sk-SK" dirty="0" err="1" smtClean="0"/>
              <a:t>Jan</a:t>
            </a:r>
            <a:r>
              <a:rPr lang="sk-SK" dirty="0" smtClean="0"/>
              <a:t> Václav  </a:t>
            </a:r>
            <a:r>
              <a:rPr lang="sk-SK" dirty="0" err="1" smtClean="0"/>
              <a:t>Stamic</a:t>
            </a:r>
            <a:r>
              <a:rPr lang="sk-SK" dirty="0" smtClean="0"/>
              <a:t>, František </a:t>
            </a:r>
            <a:r>
              <a:rPr lang="sk-SK" dirty="0" err="1" smtClean="0"/>
              <a:t>Xaver</a:t>
            </a:r>
            <a:r>
              <a:rPr lang="sk-SK" dirty="0" smtClean="0"/>
              <a:t> Richter</a:t>
            </a:r>
          </a:p>
          <a:p>
            <a:r>
              <a:rPr lang="sk-SK" b="1" dirty="0" smtClean="0"/>
              <a:t>2.Berlínska škola</a:t>
            </a:r>
          </a:p>
          <a:p>
            <a:r>
              <a:rPr lang="sk-SK" dirty="0" smtClean="0"/>
              <a:t>V meste Berlín, skladateľ: František </a:t>
            </a:r>
            <a:r>
              <a:rPr lang="sk-SK" dirty="0" err="1" smtClean="0"/>
              <a:t>Benda</a:t>
            </a:r>
            <a:endParaRPr lang="sk-SK" dirty="0" smtClean="0"/>
          </a:p>
          <a:p>
            <a:r>
              <a:rPr lang="sk-SK" b="1" dirty="0" smtClean="0"/>
              <a:t>3. </a:t>
            </a:r>
            <a:r>
              <a:rPr lang="sk-SK" b="1" dirty="0" err="1" smtClean="0"/>
              <a:t>Severonemecká</a:t>
            </a:r>
            <a:r>
              <a:rPr lang="sk-SK" b="1" dirty="0" smtClean="0"/>
              <a:t> škola</a:t>
            </a:r>
          </a:p>
          <a:p>
            <a:r>
              <a:rPr lang="sk-SK" dirty="0" smtClean="0"/>
              <a:t>Tu patria 3 </a:t>
            </a:r>
            <a:r>
              <a:rPr lang="sk-SK" dirty="0" err="1" smtClean="0"/>
              <a:t>Bachovi</a:t>
            </a:r>
            <a:r>
              <a:rPr lang="sk-SK" dirty="0" smtClean="0"/>
              <a:t>  synovia, ktorí pôsobili v </a:t>
            </a:r>
            <a:r>
              <a:rPr lang="sk-SK" dirty="0" err="1" smtClean="0"/>
              <a:t>severonemeckých</a:t>
            </a:r>
            <a:r>
              <a:rPr lang="sk-SK" dirty="0" smtClean="0"/>
              <a:t> mestách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157</Words>
  <Application>Microsoft Office PowerPoint</Application>
  <PresentationFormat>Prezentácia na obrazovke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Cestovanie</vt:lpstr>
      <vt:lpstr>Úvod do Klasicizmu- charakteristika, znaky, rozdelenie</vt:lpstr>
      <vt:lpstr>Klasicizmus</vt:lpstr>
      <vt:lpstr>Prehľad a rozdelenie klasicizmu</vt:lpstr>
      <vt:lpstr>Začiatky klasicizmu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Klasicizmus- charakteristika, znaky</dc:title>
  <dc:creator>pc</dc:creator>
  <cp:lastModifiedBy>pc</cp:lastModifiedBy>
  <cp:revision>3</cp:revision>
  <dcterms:created xsi:type="dcterms:W3CDTF">2021-04-14T16:11:35Z</dcterms:created>
  <dcterms:modified xsi:type="dcterms:W3CDTF">2021-04-21T09:12:27Z</dcterms:modified>
</cp:coreProperties>
</file>