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54E97B-0450-4FD7-957A-0197E888FF16}" type="datetimeFigureOut">
              <a:rPr lang="sk-SK" smtClean="0"/>
              <a:pPr/>
              <a:t>6. 4. 2021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316974-7793-46F5-86B9-A0041675FB2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10.A   Absolventská otázka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Ruský romantizmus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err="1" smtClean="0"/>
              <a:t>Piotr</a:t>
            </a:r>
            <a:r>
              <a:rPr lang="sk-SK" b="1" dirty="0" smtClean="0"/>
              <a:t> Iľjič </a:t>
            </a:r>
            <a:r>
              <a:rPr lang="sk-SK" b="1" dirty="0" err="1" smtClean="0"/>
              <a:t>Čajkovskij</a:t>
            </a:r>
            <a:r>
              <a:rPr lang="sk-SK" dirty="0" smtClean="0"/>
              <a:t>  1840-1893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dirty="0" smtClean="0"/>
              <a:t>-balety: Labutie jazero, Luskáčik, Spiaca krásavica</a:t>
            </a:r>
          </a:p>
          <a:p>
            <a:r>
              <a:rPr lang="sk-SK" dirty="0" smtClean="0"/>
              <a:t>- opery: Eugen </a:t>
            </a:r>
            <a:r>
              <a:rPr lang="sk-SK" dirty="0" err="1" smtClean="0"/>
              <a:t>Onegin</a:t>
            </a:r>
            <a:r>
              <a:rPr lang="sk-SK" dirty="0" smtClean="0"/>
              <a:t>, Piková Dáma</a:t>
            </a:r>
          </a:p>
          <a:p>
            <a:r>
              <a:rPr lang="sk-SK" dirty="0" smtClean="0"/>
              <a:t>- symfónie , koncerty, sláčikové kvartetá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b="1" dirty="0" err="1" smtClean="0"/>
              <a:t>Michail</a:t>
            </a:r>
            <a:r>
              <a:rPr lang="sk-SK" b="1" dirty="0" smtClean="0"/>
              <a:t> </a:t>
            </a:r>
            <a:r>
              <a:rPr lang="sk-SK" b="1" dirty="0" err="1" smtClean="0"/>
              <a:t>Ivanovič</a:t>
            </a:r>
            <a:r>
              <a:rPr lang="sk-SK" b="1" dirty="0" smtClean="0"/>
              <a:t> </a:t>
            </a:r>
            <a:r>
              <a:rPr lang="sk-SK" b="1" dirty="0" err="1" smtClean="0"/>
              <a:t>Glinka</a:t>
            </a:r>
            <a:r>
              <a:rPr lang="sk-SK" b="1" dirty="0" smtClean="0"/>
              <a:t> 1804-1857</a:t>
            </a:r>
            <a:endParaRPr lang="sk-SK" dirty="0" smtClean="0"/>
          </a:p>
          <a:p>
            <a:r>
              <a:rPr lang="sk-SK" dirty="0" smtClean="0"/>
              <a:t>-Opery: </a:t>
            </a:r>
            <a:r>
              <a:rPr lang="sk-SK" dirty="0" err="1" smtClean="0"/>
              <a:t>Ruslan</a:t>
            </a:r>
            <a:r>
              <a:rPr lang="sk-SK" dirty="0" smtClean="0"/>
              <a:t> a Ľudmila, Ivan </a:t>
            </a:r>
            <a:r>
              <a:rPr lang="sk-SK" dirty="0" err="1" smtClean="0"/>
              <a:t>Suzanin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Osobitná skupina skladateľov nazývaná:  </a:t>
            </a:r>
            <a:r>
              <a:rPr lang="sk-SK" b="1" dirty="0" smtClean="0"/>
              <a:t>Mocná hŕstka</a:t>
            </a:r>
          </a:p>
          <a:p>
            <a:r>
              <a:rPr lang="sk-SK" b="1" dirty="0" smtClean="0"/>
              <a:t>- skupina skladateľov, priateľov ale aj lekárov...jednoducho ich zaujímala národná hudba..</a:t>
            </a:r>
          </a:p>
          <a:p>
            <a:r>
              <a:rPr lang="sk-SK" b="1" i="1" dirty="0" err="1" smtClean="0"/>
              <a:t>Milij</a:t>
            </a:r>
            <a:r>
              <a:rPr lang="sk-SK" b="1" i="1" dirty="0" smtClean="0"/>
              <a:t> </a:t>
            </a:r>
            <a:r>
              <a:rPr lang="sk-SK" b="1" i="1" dirty="0" err="1" smtClean="0"/>
              <a:t>Alexejevič</a:t>
            </a:r>
            <a:r>
              <a:rPr lang="sk-SK" b="1" i="1" dirty="0" smtClean="0"/>
              <a:t> </a:t>
            </a:r>
            <a:r>
              <a:rPr lang="sk-SK" b="1" i="1" dirty="0" err="1" smtClean="0"/>
              <a:t>Balakirev</a:t>
            </a:r>
            <a:r>
              <a:rPr lang="sk-SK" b="1" i="1" dirty="0" smtClean="0"/>
              <a:t>, </a:t>
            </a:r>
            <a:r>
              <a:rPr lang="sk-SK" b="1" i="1" dirty="0" err="1" smtClean="0"/>
              <a:t>César</a:t>
            </a:r>
            <a:r>
              <a:rPr lang="sk-SK" b="1" i="1" dirty="0" smtClean="0"/>
              <a:t> </a:t>
            </a:r>
            <a:r>
              <a:rPr lang="sk-SK" b="1" i="1" dirty="0" err="1" smtClean="0"/>
              <a:t>Antonovič</a:t>
            </a:r>
            <a:r>
              <a:rPr lang="sk-SK" b="1" i="1" dirty="0" smtClean="0"/>
              <a:t> </a:t>
            </a:r>
            <a:r>
              <a:rPr lang="sk-SK" b="1" i="1" dirty="0" err="1" smtClean="0"/>
              <a:t>Kjui</a:t>
            </a:r>
            <a:r>
              <a:rPr lang="sk-SK" b="1" i="1" dirty="0" smtClean="0"/>
              <a:t>, </a:t>
            </a:r>
            <a:r>
              <a:rPr lang="sk-SK" b="1" i="1" dirty="0" err="1" smtClean="0"/>
              <a:t>Modest</a:t>
            </a:r>
            <a:r>
              <a:rPr lang="sk-SK" b="1" i="1" dirty="0" smtClean="0"/>
              <a:t> Petrovič </a:t>
            </a:r>
            <a:r>
              <a:rPr lang="sk-SK" b="1" i="1" dirty="0" err="1" smtClean="0"/>
              <a:t>Musorgskij</a:t>
            </a:r>
            <a:r>
              <a:rPr lang="sk-SK" b="1" i="1" dirty="0" smtClean="0"/>
              <a:t> , </a:t>
            </a:r>
            <a:r>
              <a:rPr lang="sk-SK" b="1" i="1" dirty="0" err="1" smtClean="0"/>
              <a:t>Nikolaj</a:t>
            </a:r>
            <a:r>
              <a:rPr lang="sk-SK" b="1" i="1" dirty="0" smtClean="0"/>
              <a:t> </a:t>
            </a:r>
            <a:r>
              <a:rPr lang="sk-SK" b="1" i="1" dirty="0" err="1" smtClean="0"/>
              <a:t>AndrejevičRimskij-Korsakov</a:t>
            </a:r>
            <a:r>
              <a:rPr lang="sk-SK" b="1" i="1" dirty="0" smtClean="0"/>
              <a:t>, Alexander </a:t>
            </a:r>
            <a:r>
              <a:rPr lang="sk-SK" b="1" i="1" dirty="0" err="1" smtClean="0"/>
              <a:t>Porfirievič</a:t>
            </a:r>
            <a:r>
              <a:rPr lang="sk-SK" b="1" i="1" dirty="0" smtClean="0"/>
              <a:t> </a:t>
            </a:r>
            <a:r>
              <a:rPr lang="sk-SK" b="1" i="1" dirty="0" err="1" smtClean="0"/>
              <a:t>Borodin</a:t>
            </a:r>
            <a:endParaRPr lang="sk-SK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Český romantizmus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Antonín </a:t>
            </a:r>
            <a:r>
              <a:rPr lang="sk-SK" b="1" dirty="0" err="1" smtClean="0"/>
              <a:t>Dvořák</a:t>
            </a:r>
            <a:r>
              <a:rPr lang="sk-SK" b="1" dirty="0" smtClean="0"/>
              <a:t>  1841-1904</a:t>
            </a:r>
          </a:p>
          <a:p>
            <a:endParaRPr lang="sk-SK" dirty="0" smtClean="0"/>
          </a:p>
          <a:p>
            <a:r>
              <a:rPr lang="sk-SK" dirty="0" smtClean="0"/>
              <a:t>-symfónie- </a:t>
            </a:r>
            <a:r>
              <a:rPr lang="sk-SK" dirty="0" err="1" smtClean="0"/>
              <a:t>najzn</a:t>
            </a:r>
            <a:r>
              <a:rPr lang="sk-SK" dirty="0" smtClean="0"/>
              <a:t>. Z nového </a:t>
            </a:r>
            <a:r>
              <a:rPr lang="sk-SK" dirty="0" err="1" smtClean="0"/>
              <a:t>světa</a:t>
            </a:r>
            <a:endParaRPr lang="sk-SK" dirty="0" smtClean="0"/>
          </a:p>
          <a:p>
            <a:r>
              <a:rPr lang="sk-SK" dirty="0" smtClean="0"/>
              <a:t>-opery: Rusalka</a:t>
            </a:r>
            <a:r>
              <a:rPr lang="sk-SK" smtClean="0"/>
              <a:t>, </a:t>
            </a:r>
            <a:r>
              <a:rPr lang="sk-SK" smtClean="0"/>
              <a:t>Čert </a:t>
            </a:r>
            <a:r>
              <a:rPr lang="sk-SK" dirty="0" smtClean="0"/>
              <a:t>a káča</a:t>
            </a:r>
          </a:p>
          <a:p>
            <a:r>
              <a:rPr lang="sk-SK" dirty="0" smtClean="0"/>
              <a:t>_ klavírne skladby: valčíky, humoresky, </a:t>
            </a:r>
            <a:r>
              <a:rPr lang="sk-SK" dirty="0" err="1" smtClean="0"/>
              <a:t>mazurky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err="1" smtClean="0"/>
              <a:t>Bedřich</a:t>
            </a:r>
            <a:r>
              <a:rPr lang="sk-SK" b="1" dirty="0" smtClean="0"/>
              <a:t> Smetana 1824-1884</a:t>
            </a:r>
          </a:p>
          <a:p>
            <a:endParaRPr lang="sk-SK" dirty="0" smtClean="0"/>
          </a:p>
          <a:p>
            <a:r>
              <a:rPr lang="sk-SK" dirty="0" smtClean="0"/>
              <a:t>-polka- ťažisko jeho tvorby</a:t>
            </a:r>
          </a:p>
          <a:p>
            <a:r>
              <a:rPr lang="sk-SK" dirty="0" smtClean="0"/>
              <a:t>-opery: </a:t>
            </a:r>
            <a:r>
              <a:rPr lang="sk-SK" dirty="0" err="1" smtClean="0"/>
              <a:t>Prodaná</a:t>
            </a:r>
            <a:r>
              <a:rPr lang="sk-SK" dirty="0" smtClean="0"/>
              <a:t> </a:t>
            </a:r>
            <a:r>
              <a:rPr lang="sk-SK" dirty="0" err="1" smtClean="0"/>
              <a:t>nevěsta</a:t>
            </a:r>
            <a:r>
              <a:rPr lang="sk-SK" dirty="0" smtClean="0"/>
              <a:t>,  Dalibor, Libuše, Holubička</a:t>
            </a:r>
          </a:p>
          <a:p>
            <a:r>
              <a:rPr lang="sk-SK" dirty="0" smtClean="0"/>
              <a:t>- cyklus: </a:t>
            </a:r>
            <a:r>
              <a:rPr lang="sk-SK" b="1" dirty="0" smtClean="0"/>
              <a:t>Má </a:t>
            </a:r>
            <a:r>
              <a:rPr lang="sk-SK" b="1" dirty="0" err="1" smtClean="0"/>
              <a:t>vlast</a:t>
            </a:r>
            <a:r>
              <a:rPr lang="sk-SK" dirty="0" smtClean="0"/>
              <a:t>, jedna časť- </a:t>
            </a:r>
            <a:r>
              <a:rPr lang="sk-SK" b="1" dirty="0" smtClean="0"/>
              <a:t>Vltava- </a:t>
            </a:r>
            <a:r>
              <a:rPr lang="sk-SK" dirty="0" smtClean="0"/>
              <a:t>programová skladba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22</Words>
  <Application>Microsoft Office PowerPoint</Application>
  <PresentationFormat>Prezentácia na obrazovke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Luxusný</vt:lpstr>
      <vt:lpstr>7. Ročník</vt:lpstr>
      <vt:lpstr>Ruský romantizmus</vt:lpstr>
      <vt:lpstr>Český romantizmus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</dc:title>
  <dc:creator>pc</dc:creator>
  <cp:lastModifiedBy>pc</cp:lastModifiedBy>
  <cp:revision>3</cp:revision>
  <dcterms:created xsi:type="dcterms:W3CDTF">2021-04-06T15:40:30Z</dcterms:created>
  <dcterms:modified xsi:type="dcterms:W3CDTF">2021-04-06T15:53:37Z</dcterms:modified>
</cp:coreProperties>
</file>