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6FFE5F-B074-4FE2-BA7F-601230F6CEB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2AA35D-F0C7-423F-89F3-B1FB456847F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7.A  Absolventská otázka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Viedenský klasicizmus, slovenský a český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i="1" dirty="0" err="1" smtClean="0">
                <a:solidFill>
                  <a:srgbClr val="C00000"/>
                </a:solidFill>
              </a:rPr>
              <a:t>L.v.Beethoven</a:t>
            </a:r>
            <a:endParaRPr lang="sk-SK" i="1" dirty="0" smtClean="0">
              <a:solidFill>
                <a:srgbClr val="C00000"/>
              </a:solidFill>
            </a:endParaRPr>
          </a:p>
          <a:p>
            <a:r>
              <a:rPr lang="sk-SK" dirty="0" smtClean="0"/>
              <a:t>-klavírny virtuóz, pedagóg</a:t>
            </a:r>
          </a:p>
          <a:p>
            <a:r>
              <a:rPr lang="sk-SK" dirty="0" smtClean="0"/>
              <a:t>-ťažké detstvo, otec chcel mať z neho </a:t>
            </a:r>
            <a:r>
              <a:rPr lang="sk-SK" dirty="0" err="1" smtClean="0"/>
              <a:t>Mozarta</a:t>
            </a:r>
            <a:r>
              <a:rPr lang="sk-SK" dirty="0" smtClean="0"/>
              <a:t>, bil ho a nútil hrať na klavíri</a:t>
            </a:r>
          </a:p>
          <a:p>
            <a:r>
              <a:rPr lang="sk-SK" dirty="0" smtClean="0"/>
              <a:t>-ku koncu života trpel hluchotou, čo ovplyvnilo jeho život aj dielo </a:t>
            </a:r>
          </a:p>
          <a:p>
            <a:r>
              <a:rPr lang="sk-SK" dirty="0" smtClean="0"/>
              <a:t>Mal priateľský vzťah ku Slovensku a k Mikulášovi </a:t>
            </a:r>
            <a:r>
              <a:rPr lang="sk-SK" dirty="0" err="1" smtClean="0"/>
              <a:t>Zmeškalovi</a:t>
            </a:r>
            <a:r>
              <a:rPr lang="sk-SK" dirty="0" smtClean="0"/>
              <a:t> z </a:t>
            </a:r>
            <a:r>
              <a:rPr lang="sk-SK" dirty="0" smtClean="0"/>
              <a:t>Leštín</a:t>
            </a:r>
          </a:p>
          <a:p>
            <a:endParaRPr lang="sk-SK" dirty="0" smtClean="0"/>
          </a:p>
          <a:p>
            <a:r>
              <a:rPr lang="sk-SK" dirty="0" smtClean="0"/>
              <a:t>Tvorba:</a:t>
            </a:r>
          </a:p>
          <a:p>
            <a:r>
              <a:rPr lang="sk-SK" dirty="0" smtClean="0"/>
              <a:t>9 </a:t>
            </a:r>
            <a:r>
              <a:rPr lang="sk-SK" dirty="0" smtClean="0"/>
              <a:t>symfónií: </a:t>
            </a:r>
            <a:r>
              <a:rPr lang="sk-SK" dirty="0" err="1" smtClean="0"/>
              <a:t>najzn</a:t>
            </a:r>
            <a:r>
              <a:rPr lang="sk-SK" dirty="0" smtClean="0"/>
              <a:t>. Č.9- S Ódou na radosť, Č.6  Pastorálna, č.5- Osudová</a:t>
            </a:r>
          </a:p>
          <a:p>
            <a:r>
              <a:rPr lang="sk-SK" dirty="0" smtClean="0"/>
              <a:t>Klavírne sonáty: Patetická, Sonáta mesačného svitu</a:t>
            </a:r>
          </a:p>
          <a:p>
            <a:r>
              <a:rPr lang="sk-SK" dirty="0" smtClean="0"/>
              <a:t>Opera: </a:t>
            </a:r>
            <a:r>
              <a:rPr lang="sk-SK" dirty="0" err="1" smtClean="0"/>
              <a:t>Fidelio</a:t>
            </a:r>
            <a:endParaRPr lang="sk-SK" dirty="0" smtClean="0"/>
          </a:p>
          <a:p>
            <a:r>
              <a:rPr lang="sk-SK" dirty="0" smtClean="0"/>
              <a:t>Omša: </a:t>
            </a:r>
            <a:r>
              <a:rPr lang="sk-SK" dirty="0" err="1" smtClean="0"/>
              <a:t>Missa</a:t>
            </a:r>
            <a:r>
              <a:rPr lang="sk-SK" dirty="0" smtClean="0"/>
              <a:t> </a:t>
            </a:r>
            <a:r>
              <a:rPr lang="sk-SK" dirty="0" err="1" smtClean="0"/>
              <a:t>Solemnis</a:t>
            </a:r>
            <a:endParaRPr lang="sk-SK" dirty="0" smtClean="0"/>
          </a:p>
          <a:p>
            <a:r>
              <a:rPr lang="sk-SK" dirty="0" smtClean="0"/>
              <a:t>Oratórium: Kristus na Olivovej hore</a:t>
            </a:r>
          </a:p>
          <a:p>
            <a:r>
              <a:rPr lang="sk-SK" dirty="0" smtClean="0"/>
              <a:t>Klavírne koncerty...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i="1" dirty="0" err="1" smtClean="0">
                <a:solidFill>
                  <a:srgbClr val="C00000"/>
                </a:solidFill>
              </a:rPr>
              <a:t>Mozart</a:t>
            </a:r>
            <a:endParaRPr lang="sk-SK" i="1" dirty="0" smtClean="0">
              <a:solidFill>
                <a:srgbClr val="C00000"/>
              </a:solidFill>
            </a:endParaRPr>
          </a:p>
          <a:p>
            <a:r>
              <a:rPr lang="sk-SK" dirty="0" err="1" smtClean="0"/>
              <a:t>Amadeus</a:t>
            </a:r>
            <a:r>
              <a:rPr lang="sk-SK" dirty="0" smtClean="0"/>
              <a:t> – zázračný</a:t>
            </a:r>
          </a:p>
          <a:p>
            <a:r>
              <a:rPr lang="sk-SK" dirty="0" smtClean="0"/>
              <a:t>6. ročný koncertoval po </a:t>
            </a:r>
            <a:r>
              <a:rPr lang="sk-SK" dirty="0" err="1" smtClean="0"/>
              <a:t>európe</a:t>
            </a:r>
            <a:r>
              <a:rPr lang="sk-SK" dirty="0" smtClean="0"/>
              <a:t>, 12. ročný napísal prvú operu</a:t>
            </a:r>
          </a:p>
          <a:p>
            <a:r>
              <a:rPr lang="sk-SK" dirty="0" smtClean="0"/>
              <a:t>Zomrel ako 35 ročný a okolo jeho smrti kolujú záhady</a:t>
            </a:r>
            <a:r>
              <a:rPr lang="sk-SK" dirty="0" smtClean="0"/>
              <a:t>...</a:t>
            </a:r>
          </a:p>
          <a:p>
            <a:endParaRPr lang="sk-SK" dirty="0" smtClean="0"/>
          </a:p>
          <a:p>
            <a:r>
              <a:rPr lang="sk-SK" dirty="0" smtClean="0"/>
              <a:t>Predovšetkým operný skladateľ: Čarovná flauta, </a:t>
            </a:r>
            <a:r>
              <a:rPr lang="sk-SK" dirty="0" err="1" smtClean="0"/>
              <a:t>Figarova</a:t>
            </a:r>
            <a:r>
              <a:rPr lang="sk-SK" dirty="0" smtClean="0"/>
              <a:t> svadba, Don </a:t>
            </a:r>
            <a:r>
              <a:rPr lang="sk-SK" dirty="0" err="1" smtClean="0"/>
              <a:t>Giovanni</a:t>
            </a:r>
            <a:endParaRPr lang="sk-SK" dirty="0" smtClean="0"/>
          </a:p>
          <a:p>
            <a:r>
              <a:rPr lang="sk-SK" dirty="0" smtClean="0"/>
              <a:t>Omše: Korunovačná omša</a:t>
            </a:r>
          </a:p>
          <a:p>
            <a:r>
              <a:rPr lang="sk-SK" dirty="0" smtClean="0"/>
              <a:t>Chrámová hudba: </a:t>
            </a:r>
            <a:r>
              <a:rPr lang="sk-SK" dirty="0" err="1" smtClean="0"/>
              <a:t>Ave</a:t>
            </a:r>
            <a:r>
              <a:rPr lang="sk-SK" dirty="0" smtClean="0"/>
              <a:t> </a:t>
            </a:r>
            <a:r>
              <a:rPr lang="sk-SK" dirty="0" err="1" smtClean="0"/>
              <a:t>verum</a:t>
            </a:r>
            <a:r>
              <a:rPr lang="sk-SK" dirty="0" smtClean="0"/>
              <a:t> corpus, </a:t>
            </a:r>
            <a:r>
              <a:rPr lang="sk-SK" dirty="0" err="1" smtClean="0"/>
              <a:t>Requiem</a:t>
            </a:r>
            <a:endParaRPr lang="sk-SK" dirty="0" smtClean="0"/>
          </a:p>
          <a:p>
            <a:r>
              <a:rPr lang="sk-SK" dirty="0" smtClean="0"/>
              <a:t>Iné známe: symfónie, koncerty pre klavír , fagot, husle, klarinet, klavírne sonáty, Malá nočná hudba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i="1" dirty="0" err="1" smtClean="0">
                <a:solidFill>
                  <a:srgbClr val="C00000"/>
                </a:solidFill>
              </a:rPr>
              <a:t>Haydn</a:t>
            </a:r>
            <a:endParaRPr lang="sk-SK" i="1" dirty="0" smtClean="0">
              <a:solidFill>
                <a:srgbClr val="C00000"/>
              </a:solidFill>
            </a:endParaRPr>
          </a:p>
          <a:p>
            <a:r>
              <a:rPr lang="sk-SK" dirty="0" smtClean="0"/>
              <a:t>Jeho hudba je svieža, ľahká s jasnou harmóniou.</a:t>
            </a:r>
          </a:p>
          <a:p>
            <a:r>
              <a:rPr lang="sk-SK" dirty="0" smtClean="0"/>
              <a:t>Preto mu hovoríme , že je tvorca najčistejšieho klasicistického štýlu</a:t>
            </a:r>
          </a:p>
          <a:p>
            <a:r>
              <a:rPr lang="sk-SK" dirty="0" smtClean="0"/>
              <a:t>Údajne bol veľký </a:t>
            </a:r>
            <a:r>
              <a:rPr lang="sk-SK" dirty="0" err="1" smtClean="0"/>
              <a:t>ftipálek</a:t>
            </a:r>
            <a:r>
              <a:rPr lang="sk-SK" dirty="0" smtClean="0"/>
              <a:t>...</a:t>
            </a:r>
          </a:p>
          <a:p>
            <a:endParaRPr lang="sk-SK" i="1" dirty="0" smtClean="0">
              <a:solidFill>
                <a:srgbClr val="C00000"/>
              </a:solidFill>
            </a:endParaRPr>
          </a:p>
          <a:p>
            <a:r>
              <a:rPr lang="sk-SK" dirty="0" smtClean="0"/>
              <a:t>Napísal hudobné dielo veľkého rozsahu, ale predovšetkým ho poznáme ako </a:t>
            </a:r>
            <a:r>
              <a:rPr lang="sk-SK" dirty="0" err="1" smtClean="0"/>
              <a:t>symfonika</a:t>
            </a:r>
            <a:r>
              <a:rPr lang="sk-SK" dirty="0" smtClean="0"/>
              <a:t>. Napísal vyše 100 symfónií, najznámejšie: Symfónia G dur s úderom na Tympany</a:t>
            </a:r>
          </a:p>
          <a:p>
            <a:r>
              <a:rPr lang="sk-SK" dirty="0" smtClean="0"/>
              <a:t>Oratórium : Stvorenie</a:t>
            </a:r>
          </a:p>
          <a:p>
            <a:r>
              <a:rPr lang="sk-SK" dirty="0" smtClean="0"/>
              <a:t>Koncerty pre: husle, violončelo, hoboj, trúbku</a:t>
            </a:r>
          </a:p>
          <a:p>
            <a:r>
              <a:rPr lang="sk-SK" dirty="0" smtClean="0"/>
              <a:t>Sláčikové kvartetá- </a:t>
            </a:r>
            <a:r>
              <a:rPr lang="sk-SK" dirty="0" err="1" smtClean="0"/>
              <a:t>najzn</a:t>
            </a:r>
            <a:r>
              <a:rPr lang="sk-SK" dirty="0" smtClean="0"/>
              <a:t>.: Cisárske kvarteto- odtiaľ Nemecká </a:t>
            </a:r>
            <a:r>
              <a:rPr lang="sk-SK" dirty="0" smtClean="0"/>
              <a:t>Hymna</a:t>
            </a:r>
          </a:p>
          <a:p>
            <a:endParaRPr lang="sk-SK" dirty="0" smtClean="0"/>
          </a:p>
          <a:p>
            <a:endParaRPr lang="sk-SK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Slovenský klasicizmus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centrum hudby bola najmä v Bratislava, kvôli blízkosti Viedne predovšetkým u grófa </a:t>
            </a:r>
            <a:r>
              <a:rPr lang="sk-SK" dirty="0" err="1" smtClean="0"/>
              <a:t>Grasalkoviča</a:t>
            </a:r>
            <a:r>
              <a:rPr lang="sk-SK" dirty="0" smtClean="0"/>
              <a:t> (dnes prezidentský palác) a u biskupa </a:t>
            </a:r>
            <a:r>
              <a:rPr lang="sk-SK" dirty="0" err="1" smtClean="0"/>
              <a:t>Battányiho</a:t>
            </a:r>
            <a:r>
              <a:rPr lang="sk-SK" dirty="0" smtClean="0"/>
              <a:t>. </a:t>
            </a:r>
          </a:p>
          <a:p>
            <a:r>
              <a:rPr lang="sk-SK" dirty="0" smtClean="0"/>
              <a:t>Okrem príležitostných koncertov viacerých známych umelcov (</a:t>
            </a:r>
            <a:r>
              <a:rPr lang="sk-SK" dirty="0" err="1" smtClean="0"/>
              <a:t>Mozart</a:t>
            </a:r>
            <a:r>
              <a:rPr lang="sk-SK" dirty="0" smtClean="0"/>
              <a:t>, </a:t>
            </a:r>
            <a:r>
              <a:rPr lang="sk-SK" dirty="0" err="1" smtClean="0"/>
              <a:t>Haydn</a:t>
            </a:r>
            <a:r>
              <a:rPr lang="sk-SK" dirty="0" smtClean="0"/>
              <a:t>, </a:t>
            </a:r>
            <a:r>
              <a:rPr lang="sk-SK" dirty="0" err="1" smtClean="0"/>
              <a:t>Beethoven</a:t>
            </a:r>
            <a:r>
              <a:rPr lang="sk-SK" dirty="0" smtClean="0"/>
              <a:t>...) tu dlhodobo pôsobili</a:t>
            </a:r>
            <a:r>
              <a:rPr lang="sk-SK" b="1" dirty="0" smtClean="0"/>
              <a:t> Anton </a:t>
            </a:r>
            <a:r>
              <a:rPr lang="sk-SK" b="1" dirty="0" err="1" smtClean="0"/>
              <a:t>Zimmermann</a:t>
            </a:r>
            <a:r>
              <a:rPr lang="sk-SK" dirty="0" smtClean="0"/>
              <a:t>, </a:t>
            </a:r>
            <a:r>
              <a:rPr lang="sk-SK" b="1" dirty="0" smtClean="0"/>
              <a:t>Juraj </a:t>
            </a:r>
            <a:r>
              <a:rPr lang="sk-SK" b="1" dirty="0" err="1" smtClean="0"/>
              <a:t>Družecký</a:t>
            </a:r>
            <a:r>
              <a:rPr lang="sk-SK" dirty="0" smtClean="0"/>
              <a:t> .</a:t>
            </a:r>
          </a:p>
          <a:p>
            <a:r>
              <a:rPr lang="sk-SK" dirty="0" smtClean="0"/>
              <a:t> Z Oravy pochádzal</a:t>
            </a:r>
            <a:r>
              <a:rPr lang="sk-SK" b="1" dirty="0" smtClean="0"/>
              <a:t> Mikuláš Zmeška</a:t>
            </a:r>
            <a:r>
              <a:rPr lang="sk-SK" dirty="0" smtClean="0"/>
              <a:t>l, ktorý bol violončelista v Beethovenovom orchestri vo Viedni. Bol osobným priateľom </a:t>
            </a:r>
            <a:r>
              <a:rPr lang="sk-SK" dirty="0" err="1" smtClean="0"/>
              <a:t>Beethowena</a:t>
            </a:r>
            <a:r>
              <a:rPr lang="sk-SK" dirty="0" smtClean="0"/>
              <a:t>. Známe sú najmä jeho sláčikové kvartetá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C00000"/>
                </a:solidFill>
              </a:rPr>
              <a:t>Český klasicizmus:</a:t>
            </a:r>
          </a:p>
          <a:p>
            <a:r>
              <a:rPr lang="sk-SK" dirty="0" smtClean="0"/>
              <a:t>František </a:t>
            </a:r>
            <a:r>
              <a:rPr lang="sk-SK" dirty="0" err="1" smtClean="0"/>
              <a:t>Xaver</a:t>
            </a:r>
            <a:r>
              <a:rPr lang="sk-SK" dirty="0" smtClean="0"/>
              <a:t> </a:t>
            </a:r>
            <a:r>
              <a:rPr lang="sk-SK" dirty="0" err="1" smtClean="0"/>
              <a:t>Brixi</a:t>
            </a:r>
            <a:endParaRPr lang="sk-SK" dirty="0" smtClean="0"/>
          </a:p>
          <a:p>
            <a:r>
              <a:rPr lang="sk-SK" dirty="0" err="1" smtClean="0"/>
              <a:t>Jan</a:t>
            </a:r>
            <a:r>
              <a:rPr lang="sk-SK" dirty="0" smtClean="0"/>
              <a:t> Jakub Ryba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269</Words>
  <Application>Microsoft Office PowerPoint</Application>
  <PresentationFormat>Prezentácia na obrazovke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Arkáda</vt:lpstr>
      <vt:lpstr>7.Ročník</vt:lpstr>
      <vt:lpstr>Viedenský klasicizmus, slovenský a český</vt:lpstr>
      <vt:lpstr>Snímka 3</vt:lpstr>
      <vt:lpstr>Snímka 4</vt:lpstr>
      <vt:lpstr>Slovenský klasicizmus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7.Ročník</dc:title>
  <dc:creator>pc</dc:creator>
  <cp:lastModifiedBy>pc</cp:lastModifiedBy>
  <cp:revision>2</cp:revision>
  <dcterms:created xsi:type="dcterms:W3CDTF">2021-03-10T18:48:09Z</dcterms:created>
  <dcterms:modified xsi:type="dcterms:W3CDTF">2021-03-10T19:01:59Z</dcterms:modified>
</cp:coreProperties>
</file>