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BA4B2B-A7CC-46E0-945F-DA1CA891DBCC}" type="datetimeFigureOut">
              <a:rPr lang="sk-SK" smtClean="0"/>
              <a:t>20. 1. 2021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1BEBC6-2D2A-4465-A43F-BCFC8779169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1.A   </a:t>
            </a:r>
            <a:r>
              <a:rPr lang="sk-SK" dirty="0" err="1" smtClean="0"/>
              <a:t>absolvetská</a:t>
            </a:r>
            <a:r>
              <a:rPr lang="sk-SK" dirty="0" smtClean="0"/>
              <a:t> otázka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Chronologické- je časové</a:t>
            </a:r>
          </a:p>
          <a:p>
            <a:r>
              <a:rPr lang="sk-SK" dirty="0" smtClean="0"/>
              <a:t>Čiže tu si hudobné dejiny rozdelíme na základe časovosti.. Od vzniku sveta až po súčasnosť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Chronologické rozdelenie dejín hudby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I. </a:t>
            </a:r>
            <a:r>
              <a:rPr lang="sk-SK" dirty="0" err="1" smtClean="0"/>
              <a:t>M</a:t>
            </a:r>
            <a:r>
              <a:rPr lang="sk-SK" dirty="0" err="1" smtClean="0"/>
              <a:t>onodiálny</a:t>
            </a:r>
            <a:r>
              <a:rPr lang="sk-SK" dirty="0" smtClean="0"/>
              <a:t> sloh/ jednohlasný/  0-12 stor. </a:t>
            </a:r>
            <a:r>
              <a:rPr lang="sk-SK" dirty="0" err="1" smtClean="0"/>
              <a:t>n.l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1. Vznik hudby a orientálny hudobný štýl/ staroveké národy/</a:t>
            </a:r>
          </a:p>
          <a:p>
            <a:pPr lvl="1"/>
            <a:r>
              <a:rPr lang="sk-SK" dirty="0" smtClean="0"/>
              <a:t>2. Antická a Rímska hudba</a:t>
            </a:r>
          </a:p>
          <a:p>
            <a:pPr lvl="1"/>
            <a:r>
              <a:rPr lang="sk-SK" dirty="0" smtClean="0"/>
              <a:t>3. Gregoriánsky spev</a:t>
            </a:r>
          </a:p>
          <a:p>
            <a:pPr lvl="1"/>
            <a:r>
              <a:rPr lang="sk-SK" dirty="0" smtClean="0"/>
              <a:t>4. </a:t>
            </a:r>
            <a:r>
              <a:rPr lang="sk-SK" dirty="0" smtClean="0"/>
              <a:t>R</a:t>
            </a:r>
            <a:r>
              <a:rPr lang="sk-SK" dirty="0" smtClean="0"/>
              <a:t>ytiersky spev</a:t>
            </a:r>
          </a:p>
          <a:p>
            <a:pPr lvl="1"/>
            <a:endParaRPr lang="sk-SK" dirty="0" smtClean="0"/>
          </a:p>
          <a:p>
            <a:pPr lvl="1">
              <a:buNone/>
            </a:pPr>
            <a:r>
              <a:rPr lang="sk-SK" dirty="0" smtClean="0"/>
              <a:t>II. </a:t>
            </a:r>
            <a:r>
              <a:rPr lang="sk-SK" dirty="0" err="1" smtClean="0"/>
              <a:t>Polymelodický</a:t>
            </a:r>
            <a:r>
              <a:rPr lang="sk-SK" dirty="0" smtClean="0"/>
              <a:t> sloh/ viachlasný/</a:t>
            </a:r>
          </a:p>
          <a:p>
            <a:pPr lvl="1">
              <a:buNone/>
            </a:pPr>
            <a:r>
              <a:rPr lang="sk-SK" dirty="0" smtClean="0"/>
              <a:t>	</a:t>
            </a:r>
            <a:r>
              <a:rPr lang="sk-SK" dirty="0" smtClean="0"/>
              <a:t>1. </a:t>
            </a:r>
            <a:r>
              <a:rPr lang="sk-SK" dirty="0" err="1" smtClean="0"/>
              <a:t>Ars</a:t>
            </a:r>
            <a:r>
              <a:rPr lang="sk-SK" dirty="0" smtClean="0"/>
              <a:t> </a:t>
            </a:r>
            <a:r>
              <a:rPr lang="sk-SK" dirty="0" err="1" smtClean="0"/>
              <a:t>antiqua</a:t>
            </a:r>
            <a:r>
              <a:rPr lang="sk-SK" dirty="0" smtClean="0"/>
              <a:t>/ staré umenie/ 13.stor</a:t>
            </a:r>
          </a:p>
          <a:p>
            <a:pPr lvl="1">
              <a:buNone/>
            </a:pPr>
            <a:r>
              <a:rPr lang="sk-SK" dirty="0" smtClean="0"/>
              <a:t>	</a:t>
            </a:r>
            <a:r>
              <a:rPr lang="sk-SK" dirty="0" smtClean="0"/>
              <a:t>2.Ars </a:t>
            </a:r>
            <a:r>
              <a:rPr lang="sk-SK" dirty="0" err="1" smtClean="0"/>
              <a:t>nova</a:t>
            </a:r>
            <a:r>
              <a:rPr lang="sk-SK" dirty="0" smtClean="0"/>
              <a:t>/ nové umenie/ 14.stor</a:t>
            </a:r>
          </a:p>
          <a:p>
            <a:pPr lvl="1">
              <a:buNone/>
            </a:pPr>
            <a:r>
              <a:rPr lang="sk-SK" dirty="0" smtClean="0"/>
              <a:t>	</a:t>
            </a:r>
            <a:r>
              <a:rPr lang="sk-SK" dirty="0" smtClean="0"/>
              <a:t>3. Renesancia  1400-1600 </a:t>
            </a:r>
            <a:r>
              <a:rPr lang="sk-SK" dirty="0" err="1" smtClean="0"/>
              <a:t>n.l</a:t>
            </a:r>
            <a:r>
              <a:rPr lang="sk-SK" dirty="0" smtClean="0"/>
              <a:t>.</a:t>
            </a:r>
          </a:p>
          <a:p>
            <a:pPr lvl="1">
              <a:buNone/>
            </a:pPr>
            <a:endParaRPr lang="sk-SK" dirty="0" smtClean="0"/>
          </a:p>
          <a:p>
            <a:pPr lvl="1">
              <a:buNone/>
            </a:pPr>
            <a:r>
              <a:rPr lang="sk-SK" dirty="0" smtClean="0"/>
              <a:t>III. </a:t>
            </a:r>
            <a:r>
              <a:rPr lang="sk-SK" dirty="0" err="1" smtClean="0"/>
              <a:t>Melodicko</a:t>
            </a:r>
            <a:r>
              <a:rPr lang="sk-SK" dirty="0" smtClean="0"/>
              <a:t>- Harmonický sloh</a:t>
            </a:r>
          </a:p>
          <a:p>
            <a:pPr lvl="1">
              <a:buNone/>
            </a:pPr>
            <a:r>
              <a:rPr lang="sk-SK" dirty="0" smtClean="0"/>
              <a:t>	</a:t>
            </a:r>
            <a:r>
              <a:rPr lang="sk-SK" dirty="0" smtClean="0"/>
              <a:t>1. Barok 17. </a:t>
            </a:r>
            <a:r>
              <a:rPr lang="sk-SK" dirty="0" err="1" smtClean="0"/>
              <a:t>stor</a:t>
            </a:r>
            <a:endParaRPr lang="sk-SK" dirty="0" smtClean="0"/>
          </a:p>
          <a:p>
            <a:pPr lvl="1">
              <a:buNone/>
            </a:pPr>
            <a:r>
              <a:rPr lang="sk-SK" dirty="0" smtClean="0"/>
              <a:t>	</a:t>
            </a:r>
            <a:r>
              <a:rPr lang="sk-SK" dirty="0" smtClean="0"/>
              <a:t>2. Klasicizmus 18. </a:t>
            </a:r>
            <a:r>
              <a:rPr lang="sk-SK" dirty="0" err="1" smtClean="0"/>
              <a:t>stor</a:t>
            </a:r>
            <a:endParaRPr lang="sk-SK" dirty="0" smtClean="0"/>
          </a:p>
          <a:p>
            <a:pPr lvl="1">
              <a:buNone/>
            </a:pPr>
            <a:r>
              <a:rPr lang="sk-SK" dirty="0" smtClean="0"/>
              <a:t>	</a:t>
            </a:r>
            <a:r>
              <a:rPr lang="sk-SK" dirty="0" smtClean="0"/>
              <a:t>3. </a:t>
            </a:r>
            <a:r>
              <a:rPr lang="sk-SK" dirty="0" err="1" smtClean="0"/>
              <a:t>Romoantizmus</a:t>
            </a:r>
            <a:r>
              <a:rPr lang="sk-SK" dirty="0" smtClean="0"/>
              <a:t> 19. </a:t>
            </a:r>
            <a:r>
              <a:rPr lang="sk-SK" dirty="0" err="1" smtClean="0"/>
              <a:t>stor</a:t>
            </a:r>
            <a:endParaRPr lang="sk-SK" dirty="0" smtClean="0"/>
          </a:p>
          <a:p>
            <a:pPr lvl="1">
              <a:buNone/>
            </a:pPr>
            <a:r>
              <a:rPr lang="sk-SK" dirty="0" smtClean="0"/>
              <a:t>	</a:t>
            </a:r>
            <a:r>
              <a:rPr lang="sk-SK" dirty="0" smtClean="0"/>
              <a:t>4. Hudba 20. storočia a súčasnosť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Jednou-dvoma</a:t>
            </a:r>
            <a:r>
              <a:rPr lang="sk-SK" dirty="0" smtClean="0"/>
              <a:t> vetami popísať zaujímavosti od </a:t>
            </a:r>
            <a:r>
              <a:rPr lang="sk-SK" smtClean="0"/>
              <a:t>vzniku sveta, </a:t>
            </a:r>
            <a:r>
              <a:rPr lang="sk-SK" dirty="0" smtClean="0"/>
              <a:t>z hudobného života starovekých národov: Čína, </a:t>
            </a:r>
            <a:r>
              <a:rPr lang="sk-SK" dirty="0" smtClean="0"/>
              <a:t>J</a:t>
            </a:r>
            <a:r>
              <a:rPr lang="sk-SK" dirty="0" smtClean="0"/>
              <a:t>aponsko, </a:t>
            </a:r>
            <a:r>
              <a:rPr lang="sk-SK" dirty="0" err="1" smtClean="0"/>
              <a:t>E</a:t>
            </a:r>
            <a:r>
              <a:rPr lang="sk-SK" dirty="0" err="1" smtClean="0"/>
              <a:t>gypt,Arabi</a:t>
            </a:r>
            <a:r>
              <a:rPr lang="sk-SK" dirty="0" smtClean="0"/>
              <a:t>, Židia</a:t>
            </a:r>
          </a:p>
          <a:p>
            <a:r>
              <a:rPr lang="sk-SK" dirty="0" smtClean="0"/>
              <a:t>Viď poznámky... 4. ročník- dejiny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sk-SK" dirty="0" smtClean="0"/>
              <a:t>Vznik </a:t>
            </a:r>
            <a:r>
              <a:rPr lang="sk-SK" dirty="0" err="1" smtClean="0"/>
              <a:t>hudby,Orientálna</a:t>
            </a:r>
            <a:r>
              <a:rPr lang="sk-SK" dirty="0" smtClean="0"/>
              <a:t> hudba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Antická – staroveká grécka hudba</a:t>
            </a:r>
          </a:p>
          <a:p>
            <a:r>
              <a:rPr lang="sk-SK" dirty="0" smtClean="0"/>
              <a:t>- viď poznámky.. 4 ročníka- dejiny</a:t>
            </a:r>
          </a:p>
          <a:p>
            <a:r>
              <a:rPr lang="sk-SK" dirty="0" smtClean="0"/>
              <a:t>Staroveká rímska hudba</a:t>
            </a:r>
          </a:p>
          <a:p>
            <a:r>
              <a:rPr lang="sk-SK" dirty="0" smtClean="0"/>
              <a:t>- taktiež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Antická grécka a rímska hudba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127</Words>
  <Application>Microsoft Office PowerPoint</Application>
  <PresentationFormat>Prezentácia na obrazovke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Hala</vt:lpstr>
      <vt:lpstr>7. Ročník</vt:lpstr>
      <vt:lpstr>Chronologické rozdelenie dejín hudby</vt:lpstr>
      <vt:lpstr>Snímka 3</vt:lpstr>
      <vt:lpstr>Vznik hudby,Orientálna hudba</vt:lpstr>
      <vt:lpstr>Antická grécka a rímska hudba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</dc:title>
  <dc:creator>pc</dc:creator>
  <cp:lastModifiedBy>pc</cp:lastModifiedBy>
  <cp:revision>4</cp:revision>
  <dcterms:created xsi:type="dcterms:W3CDTF">2021-01-20T17:34:04Z</dcterms:created>
  <dcterms:modified xsi:type="dcterms:W3CDTF">2021-01-20T18:09:17Z</dcterms:modified>
</cp:coreProperties>
</file>