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F31C-57B7-4A74-AA9B-6F785520A6BA}" type="datetimeFigureOut">
              <a:rPr lang="sk-SK" smtClean="0"/>
              <a:t>9. 12. 2020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DB6A3-8939-484E-A567-852BB858C9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F31C-57B7-4A74-AA9B-6F785520A6BA}" type="datetimeFigureOut">
              <a:rPr lang="sk-SK" smtClean="0"/>
              <a:t>9. 12. 2020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DB6A3-8939-484E-A567-852BB858C9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F31C-57B7-4A74-AA9B-6F785520A6BA}" type="datetimeFigureOut">
              <a:rPr lang="sk-SK" smtClean="0"/>
              <a:t>9. 12. 2020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DB6A3-8939-484E-A567-852BB858C9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F31C-57B7-4A74-AA9B-6F785520A6BA}" type="datetimeFigureOut">
              <a:rPr lang="sk-SK" smtClean="0"/>
              <a:t>9. 12. 2020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DB6A3-8939-484E-A567-852BB858C9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F31C-57B7-4A74-AA9B-6F785520A6BA}" type="datetimeFigureOut">
              <a:rPr lang="sk-SK" smtClean="0"/>
              <a:t>9. 12. 2020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DB6A3-8939-484E-A567-852BB858C9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F31C-57B7-4A74-AA9B-6F785520A6BA}" type="datetimeFigureOut">
              <a:rPr lang="sk-SK" smtClean="0"/>
              <a:t>9. 12. 2020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DB6A3-8939-484E-A567-852BB858C9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F31C-57B7-4A74-AA9B-6F785520A6BA}" type="datetimeFigureOut">
              <a:rPr lang="sk-SK" smtClean="0"/>
              <a:t>9. 12. 2020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DB6A3-8939-484E-A567-852BB858C9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F31C-57B7-4A74-AA9B-6F785520A6BA}" type="datetimeFigureOut">
              <a:rPr lang="sk-SK" smtClean="0"/>
              <a:t>9. 12. 2020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DB6A3-8939-484E-A567-852BB858C9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F31C-57B7-4A74-AA9B-6F785520A6BA}" type="datetimeFigureOut">
              <a:rPr lang="sk-SK" smtClean="0"/>
              <a:t>9. 12. 2020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DB6A3-8939-484E-A567-852BB858C9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F31C-57B7-4A74-AA9B-6F785520A6BA}" type="datetimeFigureOut">
              <a:rPr lang="sk-SK" smtClean="0"/>
              <a:t>9. 12. 2020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DB6A3-8939-484E-A567-852BB858C9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F31C-57B7-4A74-AA9B-6F785520A6BA}" type="datetimeFigureOut">
              <a:rPr lang="sk-SK" smtClean="0"/>
              <a:t>9. 12. 2020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DB6A3-8939-484E-A567-852BB858C9ED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A4CF31C-57B7-4A74-AA9B-6F785520A6BA}" type="datetimeFigureOut">
              <a:rPr lang="sk-SK" smtClean="0"/>
              <a:t>9. 12. 2020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CDB6A3-8939-484E-A567-852BB858C9E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7. 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solidFill>
                  <a:srgbClr val="00B0F0"/>
                </a:solidFill>
              </a:rPr>
              <a:t>11.B. Otázka</a:t>
            </a:r>
            <a:endParaRPr lang="sk-SK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Určenie tóniny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Tóninu určujem nasledovne:</a:t>
            </a:r>
          </a:p>
          <a:p>
            <a:r>
              <a:rPr lang="sk-SK" dirty="0" smtClean="0"/>
              <a:t>1. Pozriem sa na predznamenanie</a:t>
            </a:r>
          </a:p>
          <a:p>
            <a:r>
              <a:rPr lang="sk-SK" dirty="0" smtClean="0"/>
              <a:t>2. pozriem na posledný basový tón alebo celý akord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Vysvetlenie na príklade:</a:t>
            </a:r>
          </a:p>
          <a:p>
            <a:r>
              <a:rPr lang="sk-SK" dirty="0" smtClean="0"/>
              <a:t>Mám skladbu v ktorej na začiatku nájdem </a:t>
            </a:r>
            <a:r>
              <a:rPr lang="sk-SK" dirty="0" smtClean="0">
                <a:solidFill>
                  <a:srgbClr val="FF0000"/>
                </a:solidFill>
              </a:rPr>
              <a:t>2 Béčka</a:t>
            </a:r>
            <a:r>
              <a:rPr lang="sk-SK" dirty="0" smtClean="0"/>
              <a:t>. Vyplýva z toho, že tónina môže byť </a:t>
            </a:r>
            <a:r>
              <a:rPr lang="sk-SK" dirty="0" smtClean="0">
                <a:solidFill>
                  <a:srgbClr val="FF0000"/>
                </a:solidFill>
              </a:rPr>
              <a:t>B dur</a:t>
            </a:r>
            <a:r>
              <a:rPr lang="sk-SK" dirty="0" smtClean="0"/>
              <a:t>- alebo </a:t>
            </a:r>
            <a:r>
              <a:rPr lang="sk-SK" dirty="0" smtClean="0">
                <a:solidFill>
                  <a:srgbClr val="FF0000"/>
                </a:solidFill>
              </a:rPr>
              <a:t>g mol</a:t>
            </a:r>
            <a:r>
              <a:rPr lang="sk-SK" dirty="0" smtClean="0"/>
              <a:t>.</a:t>
            </a:r>
          </a:p>
          <a:p>
            <a:r>
              <a:rPr lang="sk-SK" dirty="0" smtClean="0"/>
              <a:t>Pozriem na </a:t>
            </a:r>
            <a:r>
              <a:rPr lang="sk-SK" dirty="0" smtClean="0">
                <a:solidFill>
                  <a:srgbClr val="FF0000"/>
                </a:solidFill>
              </a:rPr>
              <a:t>posledný basový tón </a:t>
            </a:r>
            <a:r>
              <a:rPr lang="sk-SK" dirty="0" smtClean="0"/>
              <a:t>a keďže je tam nota   „</a:t>
            </a:r>
            <a:r>
              <a:rPr lang="sk-SK" dirty="0" smtClean="0">
                <a:solidFill>
                  <a:srgbClr val="FF0000"/>
                </a:solidFill>
              </a:rPr>
              <a:t>g</a:t>
            </a:r>
            <a:r>
              <a:rPr lang="sk-SK" dirty="0" smtClean="0"/>
              <a:t>“ tak skladba je v tónine g mol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Výsledok</a:t>
            </a:r>
            <a:r>
              <a:rPr lang="sk-SK" dirty="0" smtClean="0"/>
              <a:t>: skladba je v tónine </a:t>
            </a:r>
            <a:r>
              <a:rPr lang="sk-SK" dirty="0" smtClean="0">
                <a:solidFill>
                  <a:srgbClr val="FF0000"/>
                </a:solidFill>
              </a:rPr>
              <a:t>G mol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Zaujímavosti:</a:t>
            </a:r>
          </a:p>
          <a:p>
            <a:endParaRPr lang="sk-SK" dirty="0" smtClean="0"/>
          </a:p>
          <a:p>
            <a:r>
              <a:rPr lang="sk-SK" dirty="0" smtClean="0"/>
              <a:t>Tónina sa niekedy môže počas skladby meniť.</a:t>
            </a:r>
          </a:p>
          <a:p>
            <a:r>
              <a:rPr lang="sk-SK" dirty="0" smtClean="0"/>
              <a:t>Stáva sa , že skladba je molová , ale posledný akord je </a:t>
            </a:r>
            <a:r>
              <a:rPr lang="sk-SK" dirty="0" err="1" smtClean="0"/>
              <a:t>durovy</a:t>
            </a:r>
            <a:r>
              <a:rPr lang="sk-SK" dirty="0" smtClean="0"/>
              <a:t>´, to ale neruší zásadu posledného basového tónu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</TotalTime>
  <Words>115</Words>
  <Application>Microsoft Office PowerPoint</Application>
  <PresentationFormat>Prezentácia na obrazovke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Aspekt</vt:lpstr>
      <vt:lpstr>7. Ročník</vt:lpstr>
      <vt:lpstr>Snímka 2</vt:lpstr>
      <vt:lpstr>Snímka 3</vt:lpstr>
      <vt:lpstr>Snímka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Ročník</dc:title>
  <dc:creator>pc</dc:creator>
  <cp:lastModifiedBy>pc</cp:lastModifiedBy>
  <cp:revision>3</cp:revision>
  <dcterms:created xsi:type="dcterms:W3CDTF">2020-12-09T17:56:54Z</dcterms:created>
  <dcterms:modified xsi:type="dcterms:W3CDTF">2020-12-09T18:11:07Z</dcterms:modified>
</cp:coreProperties>
</file>