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5A4954-CA64-4A2B-9C09-BA212367C1DA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0A2721-0599-46F8-A0CB-204ECD27033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Ročník-13/b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Absolvetská</a:t>
            </a:r>
            <a:r>
              <a:rPr lang="sk-SK" dirty="0" smtClean="0"/>
              <a:t> otázka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Omša</a:t>
            </a:r>
            <a:endParaRPr lang="sk-SK" dirty="0" smtClean="0"/>
          </a:p>
          <a:p>
            <a:pPr lvl="0"/>
            <a:r>
              <a:rPr lang="sk-SK" dirty="0" smtClean="0"/>
              <a:t>Vokálno-inštrumentálne dielo, ktoré zhudobňuje jednotlivé modlitby ( časti omše liturgickej).</a:t>
            </a:r>
          </a:p>
          <a:p>
            <a:pPr lvl="0"/>
            <a:r>
              <a:rPr lang="sk-SK" dirty="0" smtClean="0"/>
              <a:t>Má niekoľko častí..</a:t>
            </a:r>
          </a:p>
          <a:p>
            <a:pPr lvl="0"/>
            <a:r>
              <a:rPr lang="sk-SK" dirty="0" smtClean="0"/>
              <a:t>Skladatelia: </a:t>
            </a:r>
            <a:r>
              <a:rPr lang="sk-SK" dirty="0" err="1" smtClean="0"/>
              <a:t>Mozart</a:t>
            </a:r>
            <a:r>
              <a:rPr lang="sk-SK" dirty="0" smtClean="0"/>
              <a:t>, Bach..</a:t>
            </a:r>
          </a:p>
          <a:p>
            <a:r>
              <a:rPr lang="sk-SK" b="1" dirty="0" err="1" smtClean="0"/>
              <a:t>Requiem</a:t>
            </a:r>
            <a:endParaRPr lang="sk-SK" dirty="0" smtClean="0"/>
          </a:p>
          <a:p>
            <a:pPr lvl="0"/>
            <a:r>
              <a:rPr lang="sk-SK" dirty="0" smtClean="0"/>
              <a:t>Omša za zosnulých</a:t>
            </a:r>
          </a:p>
          <a:p>
            <a:pPr lvl="0"/>
            <a:r>
              <a:rPr lang="sk-SK" dirty="0" smtClean="0"/>
              <a:t>Niektoré časti má iné</a:t>
            </a:r>
          </a:p>
          <a:p>
            <a:r>
              <a:rPr lang="sk-SK" dirty="0" smtClean="0"/>
              <a:t>Najznámejšie </a:t>
            </a:r>
            <a:r>
              <a:rPr lang="sk-SK" dirty="0" err="1" smtClean="0"/>
              <a:t>requiem</a:t>
            </a:r>
            <a:r>
              <a:rPr lang="sk-SK" dirty="0" smtClean="0"/>
              <a:t> : </a:t>
            </a:r>
            <a:r>
              <a:rPr lang="sk-SK" dirty="0" err="1" smtClean="0"/>
              <a:t>Mozart</a:t>
            </a:r>
            <a:r>
              <a:rPr lang="sk-SK" dirty="0" smtClean="0"/>
              <a:t>, napísané tesne 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Omša, </a:t>
            </a:r>
            <a:r>
              <a:rPr lang="sk-SK" dirty="0" err="1" smtClean="0"/>
              <a:t>requiem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symfónia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Viacdielna skladba pre veľký symfonický orchester. Má 4 časti- vety: 1. je rýchla, 2. je pomalá, 3. je v tanečnom tempe a 4. je rýchla.</a:t>
            </a:r>
          </a:p>
          <a:p>
            <a:r>
              <a:rPr lang="sk-SK" dirty="0" smtClean="0"/>
              <a:t>Najznámejší </a:t>
            </a:r>
            <a:r>
              <a:rPr lang="sk-SK" dirty="0" err="1" smtClean="0"/>
              <a:t>symfonici</a:t>
            </a:r>
            <a:r>
              <a:rPr lang="sk-SK" dirty="0" smtClean="0"/>
              <a:t>: </a:t>
            </a:r>
            <a:r>
              <a:rPr lang="sk-SK" dirty="0" err="1" smtClean="0"/>
              <a:t>Beethoven</a:t>
            </a:r>
            <a:r>
              <a:rPr lang="sk-SK" dirty="0" smtClean="0"/>
              <a:t>, </a:t>
            </a:r>
            <a:r>
              <a:rPr lang="sk-SK" dirty="0" err="1" smtClean="0"/>
              <a:t>H</a:t>
            </a:r>
            <a:r>
              <a:rPr lang="sk-SK" dirty="0" err="1" smtClean="0"/>
              <a:t>aydn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opera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Vokálno</a:t>
            </a:r>
            <a:r>
              <a:rPr lang="sk-SK" dirty="0" smtClean="0"/>
              <a:t> -inštrumentálne dielo, kde herci- speváci spievajú- hrajú nejaký príbeh za </a:t>
            </a:r>
            <a:r>
              <a:rPr lang="sk-SK" dirty="0" err="1" smtClean="0"/>
              <a:t>doprovodu</a:t>
            </a:r>
            <a:r>
              <a:rPr lang="sk-SK" dirty="0" smtClean="0"/>
              <a:t> orchestra.</a:t>
            </a:r>
          </a:p>
          <a:p>
            <a:r>
              <a:rPr lang="sk-SK" dirty="0" smtClean="0"/>
              <a:t>Sólové časti opery- árie</a:t>
            </a:r>
          </a:p>
          <a:p>
            <a:r>
              <a:rPr lang="sk-SK" dirty="0" smtClean="0"/>
              <a:t>Niekedy je opera spojená aj s baletom</a:t>
            </a:r>
          </a:p>
          <a:p>
            <a:r>
              <a:rPr lang="sk-SK" dirty="0" smtClean="0"/>
              <a:t>Skladatelia: </a:t>
            </a:r>
            <a:r>
              <a:rPr lang="sk-SK" dirty="0" err="1" smtClean="0"/>
              <a:t>Handel</a:t>
            </a:r>
            <a:r>
              <a:rPr lang="sk-SK" dirty="0" smtClean="0"/>
              <a:t>, </a:t>
            </a:r>
            <a:r>
              <a:rPr lang="sk-SK" dirty="0" err="1" smtClean="0"/>
              <a:t>Mozrat</a:t>
            </a:r>
            <a:endParaRPr lang="sk-SK" dirty="0" smtClean="0"/>
          </a:p>
          <a:p>
            <a:r>
              <a:rPr lang="sk-SK" dirty="0" smtClean="0"/>
              <a:t>Slovenská nár. opera: Krútňava, autor: </a:t>
            </a:r>
            <a:r>
              <a:rPr lang="sk-SK" dirty="0" err="1" smtClean="0"/>
              <a:t>Suchoň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oratórium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dirty="0" err="1" smtClean="0"/>
              <a:t>oráre</a:t>
            </a:r>
            <a:r>
              <a:rPr lang="sk-SK" dirty="0" smtClean="0"/>
              <a:t>- modliť sa</a:t>
            </a:r>
          </a:p>
          <a:p>
            <a:r>
              <a:rPr lang="sk-SK" dirty="0" err="1" smtClean="0"/>
              <a:t>Vokálno-inšrumentálna</a:t>
            </a:r>
            <a:r>
              <a:rPr lang="sk-SK" dirty="0" smtClean="0"/>
              <a:t> skladba, písaná na biblické námety, pre sólistov, zbor a orchester</a:t>
            </a:r>
          </a:p>
          <a:p>
            <a:r>
              <a:rPr lang="sk-SK" dirty="0" smtClean="0"/>
              <a:t>Skladatelia: Bach, </a:t>
            </a:r>
            <a:r>
              <a:rPr lang="sk-SK" dirty="0" err="1" smtClean="0"/>
              <a:t>Handel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154</Words>
  <Application>Microsoft Office PowerPoint</Application>
  <PresentationFormat>Prezentácia na obrazovke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Luxusný</vt:lpstr>
      <vt:lpstr>7. Ročník-13/b </vt:lpstr>
      <vt:lpstr>Omša, requiem</vt:lpstr>
      <vt:lpstr>symfónia</vt:lpstr>
      <vt:lpstr>opera</vt:lpstr>
      <vt:lpstr>oratórium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Ročník-13/b</dc:title>
  <dc:creator>pc</dc:creator>
  <cp:lastModifiedBy>pc</cp:lastModifiedBy>
  <cp:revision>3</cp:revision>
  <dcterms:created xsi:type="dcterms:W3CDTF">2021-01-13T19:32:27Z</dcterms:created>
  <dcterms:modified xsi:type="dcterms:W3CDTF">2021-01-13T19:52:33Z</dcterms:modified>
</cp:coreProperties>
</file>