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F4970E-4E25-4B51-AD90-18211DF74094}" type="datetimeFigureOut">
              <a:rPr lang="sk-SK" smtClean="0"/>
              <a:t>10. 2. 2021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D33496-2815-4F55-87DF-EC4810E8D71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7. 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4800" dirty="0" smtClean="0"/>
              <a:t>4.A  Absolventská otázka</a:t>
            </a:r>
            <a:endParaRPr lang="sk-SK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Barok 1600-1750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-od slova BAROQUE- drahokam</a:t>
            </a:r>
          </a:p>
          <a:p>
            <a:r>
              <a:rPr lang="sk-SK" dirty="0" smtClean="0"/>
              <a:t>- umelecký barokový štýl je plný nádhery a majestátnosti</a:t>
            </a:r>
          </a:p>
          <a:p>
            <a:r>
              <a:rPr lang="sk-SK" dirty="0" smtClean="0"/>
              <a:t>- v hudbe: Súzvuk nadobúda veľkú dôležitosť</a:t>
            </a:r>
          </a:p>
          <a:p>
            <a:r>
              <a:rPr lang="sk-SK" dirty="0" smtClean="0"/>
              <a:t>- Barok rozdeľujeme: Ranný  a Vrcholný</a:t>
            </a:r>
          </a:p>
          <a:p>
            <a:r>
              <a:rPr lang="sk-SK" dirty="0" smtClean="0"/>
              <a:t>- V Rannom B. – vznik Opery</a:t>
            </a:r>
          </a:p>
          <a:p>
            <a:r>
              <a:rPr lang="sk-SK" dirty="0" smtClean="0"/>
              <a:t>- Vo Vrcholnom B.  sa vyvinul KONTRAPUNKT( náuka o viachlase) vysvetlenie: vedľa seba plynie niekoľko melódií, ktoré zároveň tvoria aj harmonickú skladbu..</a:t>
            </a:r>
          </a:p>
          <a:p>
            <a:r>
              <a:rPr lang="sk-SK" dirty="0" smtClean="0"/>
              <a:t>-  V baroku vznikajú nové hudobné formy ( hudobné druhy):</a:t>
            </a:r>
          </a:p>
          <a:p>
            <a:r>
              <a:rPr lang="sk-SK" dirty="0" smtClean="0"/>
              <a:t>1. </a:t>
            </a:r>
            <a:r>
              <a:rPr lang="sk-SK" dirty="0" err="1" smtClean="0"/>
              <a:t>Vokálno</a:t>
            </a:r>
            <a:r>
              <a:rPr lang="sk-SK" dirty="0" smtClean="0"/>
              <a:t>- inštrumentálne ( opera, Oratórium)</a:t>
            </a:r>
          </a:p>
          <a:p>
            <a:r>
              <a:rPr lang="sk-SK" dirty="0" smtClean="0"/>
              <a:t>2.Inštrumentálne (</a:t>
            </a:r>
            <a:r>
              <a:rPr lang="sk-SK" dirty="0" err="1" smtClean="0"/>
              <a:t>concerto</a:t>
            </a:r>
            <a:r>
              <a:rPr lang="sk-SK" dirty="0" smtClean="0"/>
              <a:t> </a:t>
            </a:r>
            <a:r>
              <a:rPr lang="sk-SK" dirty="0" err="1" smtClean="0"/>
              <a:t>grosso</a:t>
            </a:r>
            <a:r>
              <a:rPr lang="sk-SK" dirty="0" smtClean="0"/>
              <a:t>)</a:t>
            </a:r>
          </a:p>
          <a:p>
            <a:r>
              <a:rPr lang="sk-SK" dirty="0" smtClean="0"/>
              <a:t>3. komorné (sonáta)</a:t>
            </a:r>
          </a:p>
          <a:p>
            <a:r>
              <a:rPr lang="sk-SK" dirty="0" smtClean="0"/>
              <a:t>4. Formy pre klávesové nástroje ( </a:t>
            </a:r>
            <a:r>
              <a:rPr lang="sk-SK" dirty="0" err="1" smtClean="0"/>
              <a:t>fuga</a:t>
            </a:r>
            <a:r>
              <a:rPr lang="sk-SK" dirty="0" smtClean="0"/>
              <a:t>, </a:t>
            </a:r>
            <a:r>
              <a:rPr lang="sk-SK" dirty="0" err="1" smtClean="0"/>
              <a:t>prelúdium,toccata</a:t>
            </a:r>
            <a:r>
              <a:rPr lang="sk-SK" dirty="0" smtClean="0"/>
              <a:t>, fantázia)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Vznik opery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Opera </a:t>
            </a:r>
          </a:p>
          <a:p>
            <a:r>
              <a:rPr lang="sk-SK" dirty="0" smtClean="0"/>
              <a:t>- vzniká vo Florencii, kde sa sústreďujú umelci a hovoria si </a:t>
            </a:r>
            <a:r>
              <a:rPr lang="sk-SK" dirty="0" smtClean="0">
                <a:solidFill>
                  <a:srgbClr val="C00000"/>
                </a:solidFill>
              </a:rPr>
              <a:t>Florentská </a:t>
            </a:r>
            <a:r>
              <a:rPr lang="sk-SK" dirty="0" err="1" smtClean="0">
                <a:solidFill>
                  <a:srgbClr val="C00000"/>
                </a:solidFill>
              </a:rPr>
              <a:t>camerata</a:t>
            </a:r>
            <a:endParaRPr lang="sk-SK" dirty="0" smtClean="0">
              <a:solidFill>
                <a:srgbClr val="C00000"/>
              </a:solidFill>
            </a:endParaRPr>
          </a:p>
          <a:p>
            <a:r>
              <a:rPr lang="sk-SK" dirty="0" smtClean="0"/>
              <a:t>- najznámejší .. </a:t>
            </a:r>
            <a:r>
              <a:rPr lang="sk-SK" dirty="0" err="1" smtClean="0">
                <a:solidFill>
                  <a:srgbClr val="00B0F0"/>
                </a:solidFill>
              </a:rPr>
              <a:t>Jacopo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  <a:r>
              <a:rPr lang="sk-SK" dirty="0" err="1" smtClean="0">
                <a:solidFill>
                  <a:srgbClr val="00B0F0"/>
                </a:solidFill>
              </a:rPr>
              <a:t>Peri</a:t>
            </a:r>
            <a:r>
              <a:rPr lang="sk-SK" dirty="0" smtClean="0"/>
              <a:t>, jeho prvá opera </a:t>
            </a:r>
            <a:r>
              <a:rPr lang="sk-SK" dirty="0" err="1" smtClean="0"/>
              <a:t>Dafne</a:t>
            </a:r>
            <a:r>
              <a:rPr lang="sk-SK" dirty="0" smtClean="0"/>
              <a:t>, kt. sa nezachovala. Prvou ale zachovanou operou je </a:t>
            </a:r>
            <a:r>
              <a:rPr lang="sk-SK" dirty="0" err="1" smtClean="0">
                <a:solidFill>
                  <a:srgbClr val="00B0F0"/>
                </a:solidFill>
              </a:rPr>
              <a:t>Euridice</a:t>
            </a:r>
            <a:endParaRPr lang="sk-SK" dirty="0" smtClean="0">
              <a:solidFill>
                <a:srgbClr val="00B0F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Operní skladatelia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r>
              <a:rPr lang="sk-SK" dirty="0" err="1" smtClean="0"/>
              <a:t>Handel</a:t>
            </a:r>
            <a:r>
              <a:rPr lang="sk-SK" dirty="0" smtClean="0"/>
              <a:t>, </a:t>
            </a:r>
            <a:r>
              <a:rPr lang="sk-SK" dirty="0" err="1" smtClean="0"/>
              <a:t>Mozart</a:t>
            </a:r>
            <a:r>
              <a:rPr lang="sk-SK" dirty="0" smtClean="0"/>
              <a:t>,</a:t>
            </a:r>
            <a:r>
              <a:rPr lang="sk-SK" dirty="0" smtClean="0"/>
              <a:t> </a:t>
            </a:r>
            <a:r>
              <a:rPr lang="sk-SK" dirty="0" err="1" smtClean="0"/>
              <a:t>Verdi</a:t>
            </a:r>
            <a:r>
              <a:rPr lang="sk-SK" dirty="0" smtClean="0"/>
              <a:t>, </a:t>
            </a:r>
            <a:r>
              <a:rPr lang="sk-SK" dirty="0" err="1" smtClean="0"/>
              <a:t>Suchoň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Operní reformátori:</a:t>
            </a:r>
          </a:p>
          <a:p>
            <a:r>
              <a:rPr lang="sk-SK" dirty="0" smtClean="0"/>
              <a:t> </a:t>
            </a:r>
            <a:r>
              <a:rPr lang="sk-SK" dirty="0" smtClean="0"/>
              <a:t>CH. W. GLUCK, Wagner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177</Words>
  <Application>Microsoft Office PowerPoint</Application>
  <PresentationFormat>Prezentácia na obrazovke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Arkáda</vt:lpstr>
      <vt:lpstr>7. Ročník</vt:lpstr>
      <vt:lpstr>Barok 1600-1750</vt:lpstr>
      <vt:lpstr>Vznik opery</vt:lpstr>
      <vt:lpstr>Operní skladatelia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Ročník</dc:title>
  <dc:creator>pc</dc:creator>
  <cp:lastModifiedBy>pc</cp:lastModifiedBy>
  <cp:revision>3</cp:revision>
  <dcterms:created xsi:type="dcterms:W3CDTF">2021-02-10T17:54:17Z</dcterms:created>
  <dcterms:modified xsi:type="dcterms:W3CDTF">2021-02-10T18:18:28Z</dcterms:modified>
</cp:coreProperties>
</file>