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9C3803-6EDB-463A-92B8-D78168766AF6}" type="datetimeFigureOut">
              <a:rPr lang="sk-SK" smtClean="0"/>
              <a:pPr/>
              <a:t>24. 2. 2021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C7C3D4-9B0E-4CBF-939F-78D4225499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3803-6EDB-463A-92B8-D78168766AF6}" type="datetimeFigureOut">
              <a:rPr lang="sk-SK" smtClean="0"/>
              <a:pPr/>
              <a:t>24. 2. 2021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3D4-9B0E-4CBF-939F-78D4225499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3803-6EDB-463A-92B8-D78168766AF6}" type="datetimeFigureOut">
              <a:rPr lang="sk-SK" smtClean="0"/>
              <a:pPr/>
              <a:t>24. 2. 2021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3D4-9B0E-4CBF-939F-78D4225499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9C3803-6EDB-463A-92B8-D78168766AF6}" type="datetimeFigureOut">
              <a:rPr lang="sk-SK" smtClean="0"/>
              <a:pPr/>
              <a:t>24. 2. 2021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C7C3D4-9B0E-4CBF-939F-78D4225499A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9C3803-6EDB-463A-92B8-D78168766AF6}" type="datetimeFigureOut">
              <a:rPr lang="sk-SK" smtClean="0"/>
              <a:pPr/>
              <a:t>24. 2. 2021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C7C3D4-9B0E-4CBF-939F-78D4225499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3803-6EDB-463A-92B8-D78168766AF6}" type="datetimeFigureOut">
              <a:rPr lang="sk-SK" smtClean="0"/>
              <a:pPr/>
              <a:t>24. 2. 2021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3D4-9B0E-4CBF-939F-78D4225499A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3803-6EDB-463A-92B8-D78168766AF6}" type="datetimeFigureOut">
              <a:rPr lang="sk-SK" smtClean="0"/>
              <a:pPr/>
              <a:t>24. 2. 2021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3D4-9B0E-4CBF-939F-78D4225499A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C3803-6EDB-463A-92B8-D78168766AF6}" type="datetimeFigureOut">
              <a:rPr lang="sk-SK" smtClean="0"/>
              <a:pPr/>
              <a:t>24. 2. 2021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C7C3D4-9B0E-4CBF-939F-78D4225499A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3803-6EDB-463A-92B8-D78168766AF6}" type="datetimeFigureOut">
              <a:rPr lang="sk-SK" smtClean="0"/>
              <a:pPr/>
              <a:t>24. 2. 2021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3D4-9B0E-4CBF-939F-78D4225499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9C3803-6EDB-463A-92B8-D78168766AF6}" type="datetimeFigureOut">
              <a:rPr lang="sk-SK" smtClean="0"/>
              <a:pPr/>
              <a:t>24. 2. 2021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C7C3D4-9B0E-4CBF-939F-78D4225499A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C3803-6EDB-463A-92B8-D78168766AF6}" type="datetimeFigureOut">
              <a:rPr lang="sk-SK" smtClean="0"/>
              <a:pPr/>
              <a:t>24. 2. 2021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C7C3D4-9B0E-4CBF-939F-78D4225499A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9C3803-6EDB-463A-92B8-D78168766AF6}" type="datetimeFigureOut">
              <a:rPr lang="sk-SK" smtClean="0"/>
              <a:pPr/>
              <a:t>24. 2. 2021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C7C3D4-9B0E-4CBF-939F-78D4225499A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7. 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5.A   Absolventská otázka</a:t>
            </a:r>
            <a:endParaRPr lang="sk-SK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Barokové hudobné formy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1. </a:t>
            </a:r>
            <a:r>
              <a:rPr lang="sk-SK" dirty="0" err="1" smtClean="0"/>
              <a:t>Vokálno</a:t>
            </a:r>
            <a:r>
              <a:rPr lang="sk-SK" dirty="0" smtClean="0"/>
              <a:t>- inštrumentálne ( opera, Oratórium)</a:t>
            </a:r>
          </a:p>
          <a:p>
            <a:r>
              <a:rPr lang="sk-SK" dirty="0" smtClean="0"/>
              <a:t>2.Inštrumentálne (</a:t>
            </a:r>
            <a:r>
              <a:rPr lang="sk-SK" dirty="0" err="1" smtClean="0"/>
              <a:t>concerto</a:t>
            </a:r>
            <a:r>
              <a:rPr lang="sk-SK" dirty="0" smtClean="0"/>
              <a:t> </a:t>
            </a:r>
            <a:r>
              <a:rPr lang="sk-SK" dirty="0" err="1" smtClean="0"/>
              <a:t>grosso</a:t>
            </a:r>
            <a:r>
              <a:rPr lang="sk-SK" dirty="0" smtClean="0"/>
              <a:t>)</a:t>
            </a:r>
          </a:p>
          <a:p>
            <a:r>
              <a:rPr lang="sk-SK" dirty="0" smtClean="0"/>
              <a:t>3. komorné (sonáta)</a:t>
            </a:r>
          </a:p>
          <a:p>
            <a:r>
              <a:rPr lang="sk-SK" dirty="0" smtClean="0"/>
              <a:t>4. Formy pre klávesové nástroje ( </a:t>
            </a:r>
            <a:r>
              <a:rPr lang="sk-SK" dirty="0" err="1" smtClean="0"/>
              <a:t>fuga</a:t>
            </a:r>
            <a:r>
              <a:rPr lang="sk-SK" dirty="0" smtClean="0"/>
              <a:t>, </a:t>
            </a:r>
            <a:r>
              <a:rPr lang="sk-SK" dirty="0" err="1" smtClean="0"/>
              <a:t>prelúdium,toccata</a:t>
            </a:r>
            <a:r>
              <a:rPr lang="sk-SK" dirty="0" smtClean="0"/>
              <a:t>, fantázia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Vrcholný barok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J. S .Bach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Pre klavír:</a:t>
            </a:r>
          </a:p>
          <a:p>
            <a:r>
              <a:rPr lang="sk-SK" dirty="0" smtClean="0"/>
              <a:t> -Knižočka skladieb pre Annu Magdalénu </a:t>
            </a:r>
            <a:r>
              <a:rPr lang="sk-SK" dirty="0" err="1" smtClean="0"/>
              <a:t>Bachovú</a:t>
            </a:r>
            <a:r>
              <a:rPr lang="sk-SK" dirty="0" smtClean="0"/>
              <a:t>, Dobre temperovaný klavír, </a:t>
            </a:r>
            <a:r>
              <a:rPr lang="sk-SK" dirty="0" err="1" smtClean="0"/>
              <a:t>Goldbergove</a:t>
            </a:r>
            <a:r>
              <a:rPr lang="sk-SK" dirty="0" smtClean="0"/>
              <a:t> variácie, Taliansky Koncert, Umenie </a:t>
            </a:r>
            <a:r>
              <a:rPr lang="sk-SK" dirty="0" err="1" smtClean="0"/>
              <a:t>Fugy</a:t>
            </a:r>
            <a:endParaRPr lang="sk-SK" dirty="0" smtClean="0"/>
          </a:p>
          <a:p>
            <a:r>
              <a:rPr lang="sk-SK" dirty="0" smtClean="0"/>
              <a:t> </a:t>
            </a:r>
          </a:p>
          <a:p>
            <a:r>
              <a:rPr lang="sk-SK" dirty="0" smtClean="0"/>
              <a:t>Pre orchester:</a:t>
            </a:r>
          </a:p>
          <a:p>
            <a:r>
              <a:rPr lang="sk-SK" dirty="0" smtClean="0"/>
              <a:t> 6 </a:t>
            </a:r>
            <a:r>
              <a:rPr lang="sk-SK" dirty="0" err="1" smtClean="0"/>
              <a:t>Brandemburských</a:t>
            </a:r>
            <a:r>
              <a:rPr lang="sk-SK" dirty="0" smtClean="0"/>
              <a:t> koncertov</a:t>
            </a:r>
          </a:p>
          <a:p>
            <a:r>
              <a:rPr lang="sk-SK" dirty="0" smtClean="0"/>
              <a:t> </a:t>
            </a:r>
          </a:p>
          <a:p>
            <a:r>
              <a:rPr lang="sk-SK" dirty="0" smtClean="0"/>
              <a:t> Pre organ:</a:t>
            </a:r>
          </a:p>
          <a:p>
            <a:r>
              <a:rPr lang="sk-SK" dirty="0" smtClean="0"/>
              <a:t>Prelúdiá, toccaty , </a:t>
            </a:r>
            <a:r>
              <a:rPr lang="sk-SK" dirty="0" err="1" smtClean="0"/>
              <a:t>fugy</a:t>
            </a:r>
            <a:r>
              <a:rPr lang="sk-SK" dirty="0" smtClean="0"/>
              <a:t>..</a:t>
            </a:r>
          </a:p>
          <a:p>
            <a:r>
              <a:rPr lang="sk-SK" dirty="0" smtClean="0"/>
              <a:t>Iné :</a:t>
            </a:r>
          </a:p>
          <a:p>
            <a:r>
              <a:rPr lang="sk-SK" dirty="0" smtClean="0"/>
              <a:t>Jánove a Matúšove pašie, </a:t>
            </a:r>
            <a:r>
              <a:rPr lang="sk-SK" dirty="0" err="1" smtClean="0"/>
              <a:t>Ave</a:t>
            </a:r>
            <a:r>
              <a:rPr lang="sk-SK" dirty="0" smtClean="0"/>
              <a:t> Mária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G.F.Handel</a:t>
            </a:r>
            <a:endParaRPr lang="sk-SK" dirty="0" smtClean="0"/>
          </a:p>
          <a:p>
            <a:r>
              <a:rPr lang="sk-SK" dirty="0" smtClean="0"/>
              <a:t>- predovšetkým operný skladateľ, zakladal po svete operné spoločnosti</a:t>
            </a:r>
          </a:p>
          <a:p>
            <a:r>
              <a:rPr lang="sk-SK" dirty="0" smtClean="0"/>
              <a:t>- </a:t>
            </a:r>
            <a:r>
              <a:rPr lang="sk-SK" dirty="0" err="1" smtClean="0"/>
              <a:t>najzn</a:t>
            </a:r>
            <a:r>
              <a:rPr lang="sk-SK" dirty="0" smtClean="0"/>
              <a:t>. Opery: </a:t>
            </a:r>
            <a:r>
              <a:rPr lang="sk-SK" dirty="0" err="1" smtClean="0"/>
              <a:t>Rodrigo</a:t>
            </a:r>
            <a:r>
              <a:rPr lang="sk-SK" dirty="0" smtClean="0"/>
              <a:t>, </a:t>
            </a:r>
            <a:r>
              <a:rPr lang="sk-SK" dirty="0" err="1" smtClean="0"/>
              <a:t>Agripina</a:t>
            </a:r>
            <a:r>
              <a:rPr lang="sk-SK" dirty="0" smtClean="0"/>
              <a:t>, Xerxes..</a:t>
            </a:r>
          </a:p>
          <a:p>
            <a:r>
              <a:rPr lang="sk-SK" dirty="0" smtClean="0"/>
              <a:t>-  oratóriá: Judáš </a:t>
            </a:r>
            <a:r>
              <a:rPr lang="sk-SK" dirty="0" err="1" smtClean="0"/>
              <a:t>makabejský</a:t>
            </a:r>
            <a:r>
              <a:rPr lang="sk-SK" dirty="0" smtClean="0"/>
              <a:t>, Mesiáš, </a:t>
            </a:r>
            <a:r>
              <a:rPr lang="sk-SK" dirty="0" err="1" smtClean="0"/>
              <a:t>Samson</a:t>
            </a:r>
            <a:r>
              <a:rPr lang="sk-SK" dirty="0" smtClean="0"/>
              <a:t>..</a:t>
            </a:r>
          </a:p>
          <a:p>
            <a:r>
              <a:rPr lang="sk-SK" dirty="0" smtClean="0"/>
              <a:t>- pre orchester: Vodná hudba, Ohňostroj...</a:t>
            </a:r>
          </a:p>
          <a:p>
            <a:r>
              <a:rPr lang="sk-SK" dirty="0" smtClean="0"/>
              <a:t>- Organové koncerty, suity, sonáty....</a:t>
            </a:r>
          </a:p>
          <a:p>
            <a:r>
              <a:rPr lang="sk-SK" dirty="0" smtClean="0"/>
              <a:t> </a:t>
            </a:r>
          </a:p>
          <a:p>
            <a:r>
              <a:rPr lang="sk-SK" dirty="0" err="1" smtClean="0"/>
              <a:t>António</a:t>
            </a:r>
            <a:r>
              <a:rPr lang="sk-SK" dirty="0" smtClean="0"/>
              <a:t> </a:t>
            </a:r>
            <a:r>
              <a:rPr lang="sk-SK" dirty="0" err="1" smtClean="0"/>
              <a:t>Vivaldi</a:t>
            </a:r>
            <a:r>
              <a:rPr lang="sk-SK" dirty="0" smtClean="0"/>
              <a:t> </a:t>
            </a:r>
          </a:p>
          <a:p>
            <a:pPr lvl="0"/>
            <a:r>
              <a:rPr lang="sk-SK" dirty="0" smtClean="0"/>
              <a:t>Napísal viac ako  450 koncertov</a:t>
            </a:r>
          </a:p>
          <a:p>
            <a:pPr lvl="0"/>
            <a:r>
              <a:rPr lang="sk-SK" dirty="0" err="1" smtClean="0"/>
              <a:t>Najzn</a:t>
            </a:r>
            <a:r>
              <a:rPr lang="sk-SK" dirty="0" smtClean="0"/>
              <a:t>.:  Štyri ročné obdobia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Barok na </a:t>
            </a:r>
            <a:r>
              <a:rPr lang="sk-SK" dirty="0" err="1" smtClean="0"/>
              <a:t>slovensku</a:t>
            </a:r>
            <a:r>
              <a:rPr lang="sk-SK" dirty="0" smtClean="0"/>
              <a:t> a v </a:t>
            </a:r>
            <a:r>
              <a:rPr lang="sk-SK" dirty="0" err="1" smtClean="0"/>
              <a:t>čechách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Slovensko:</a:t>
            </a:r>
          </a:p>
          <a:p>
            <a:r>
              <a:rPr lang="sk-SK" dirty="0" smtClean="0"/>
              <a:t>Centrami kláštory veľké mestá:  Bratislava , Trnava, Žilina , Prešov....</a:t>
            </a:r>
          </a:p>
          <a:p>
            <a:r>
              <a:rPr lang="sk-SK" dirty="0" smtClean="0"/>
              <a:t> </a:t>
            </a:r>
          </a:p>
          <a:p>
            <a:r>
              <a:rPr lang="sk-SK" dirty="0" err="1" smtClean="0"/>
              <a:t>Georgius</a:t>
            </a:r>
            <a:r>
              <a:rPr lang="sk-SK" dirty="0" smtClean="0"/>
              <a:t> </a:t>
            </a:r>
            <a:r>
              <a:rPr lang="sk-SK" dirty="0" err="1" smtClean="0"/>
              <a:t>Zrunek</a:t>
            </a:r>
            <a:r>
              <a:rPr lang="sk-SK" dirty="0" smtClean="0"/>
              <a:t>:  Dve Slovensko-latinské vianočné omše</a:t>
            </a:r>
          </a:p>
          <a:p>
            <a:r>
              <a:rPr lang="sk-SK" dirty="0" smtClean="0"/>
              <a:t>Paulín </a:t>
            </a:r>
            <a:r>
              <a:rPr lang="sk-SK" dirty="0" err="1" smtClean="0"/>
              <a:t>Bajan</a:t>
            </a:r>
            <a:r>
              <a:rPr lang="sk-SK" dirty="0" smtClean="0"/>
              <a:t>: Beckovský a Skalický spevník</a:t>
            </a:r>
          </a:p>
          <a:p>
            <a:r>
              <a:rPr lang="sk-SK" dirty="0" smtClean="0"/>
              <a:t> </a:t>
            </a:r>
          </a:p>
          <a:p>
            <a:r>
              <a:rPr lang="sk-SK" dirty="0" smtClean="0"/>
              <a:t> </a:t>
            </a:r>
          </a:p>
          <a:p>
            <a:r>
              <a:rPr lang="sk-SK" dirty="0" smtClean="0"/>
              <a:t> </a:t>
            </a:r>
          </a:p>
          <a:p>
            <a:r>
              <a:rPr lang="sk-SK" dirty="0" smtClean="0"/>
              <a:t>Česko:</a:t>
            </a:r>
          </a:p>
          <a:p>
            <a:r>
              <a:rPr lang="sk-SK" dirty="0" smtClean="0"/>
              <a:t> Adam </a:t>
            </a:r>
            <a:r>
              <a:rPr lang="sk-SK" dirty="0" err="1" smtClean="0"/>
              <a:t>Michna</a:t>
            </a:r>
            <a:r>
              <a:rPr lang="sk-SK" dirty="0" smtClean="0"/>
              <a:t> z </a:t>
            </a:r>
            <a:r>
              <a:rPr lang="sk-SK" dirty="0" err="1" smtClean="0"/>
              <a:t>Otradovic</a:t>
            </a:r>
            <a:endParaRPr lang="sk-SK" dirty="0" smtClean="0"/>
          </a:p>
          <a:p>
            <a:r>
              <a:rPr lang="sk-SK" dirty="0" err="1" smtClean="0"/>
              <a:t>Jan</a:t>
            </a:r>
            <a:r>
              <a:rPr lang="sk-SK" dirty="0" smtClean="0"/>
              <a:t> </a:t>
            </a:r>
            <a:r>
              <a:rPr lang="sk-SK" dirty="0" err="1" smtClean="0"/>
              <a:t>Dismas</a:t>
            </a:r>
            <a:r>
              <a:rPr lang="sk-SK" dirty="0" smtClean="0"/>
              <a:t> Zelenka</a:t>
            </a:r>
          </a:p>
          <a:p>
            <a:r>
              <a:rPr lang="sk-SK" dirty="0" smtClean="0"/>
              <a:t> 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Viac a podrobnejšie </a:t>
            </a:r>
            <a:r>
              <a:rPr lang="sk-SK" dirty="0" smtClean="0"/>
              <a:t>k</a:t>
            </a:r>
            <a:r>
              <a:rPr lang="sk-SK" dirty="0" smtClean="0"/>
              <a:t> </a:t>
            </a:r>
            <a:r>
              <a:rPr lang="sk-SK" dirty="0" smtClean="0"/>
              <a:t>téme- viď učivo 5. ročníka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152</Words>
  <Application>Microsoft Office PowerPoint</Application>
  <PresentationFormat>Prezentácia na obrazovke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Arkáda</vt:lpstr>
      <vt:lpstr>7. Ročník</vt:lpstr>
      <vt:lpstr>Barokové hudobné formy</vt:lpstr>
      <vt:lpstr>Vrcholný barok</vt:lpstr>
      <vt:lpstr>Snímka 4</vt:lpstr>
      <vt:lpstr>Barok na slovensku a v čechách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Ročník</dc:title>
  <dc:creator>pc</dc:creator>
  <cp:lastModifiedBy>pc</cp:lastModifiedBy>
  <cp:revision>4</cp:revision>
  <dcterms:created xsi:type="dcterms:W3CDTF">2021-02-24T17:39:41Z</dcterms:created>
  <dcterms:modified xsi:type="dcterms:W3CDTF">2021-02-24T18:10:24Z</dcterms:modified>
</cp:coreProperties>
</file>