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68124A-67DF-4620-9DE6-FC7FF2A59674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8DE940-6B43-4686-BCF5-FCD1A6AD525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</a:t>
            </a:r>
            <a:r>
              <a:rPr lang="sk-SK" dirty="0" err="1" smtClean="0"/>
              <a:t>ročík</a:t>
            </a:r>
            <a:r>
              <a:rPr lang="sk-SK" dirty="0" smtClean="0"/>
              <a:t>- 7.B otázka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Značky akordov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Akord</a:t>
            </a:r>
            <a:r>
              <a:rPr lang="sk-SK" dirty="0" smtClean="0"/>
              <a:t> – súzvuk 3 tónov a viac..</a:t>
            </a:r>
          </a:p>
          <a:p>
            <a:r>
              <a:rPr lang="sk-SK" dirty="0" smtClean="0"/>
              <a:t>Každý akord sa dá napísať:</a:t>
            </a:r>
          </a:p>
          <a:p>
            <a:r>
              <a:rPr lang="sk-SK" dirty="0" smtClean="0"/>
              <a:t> 1.v notovej forme  </a:t>
            </a:r>
            <a:r>
              <a:rPr lang="sk-SK" dirty="0" err="1" smtClean="0"/>
              <a:t>napr</a:t>
            </a:r>
            <a:r>
              <a:rPr lang="sk-SK" dirty="0" smtClean="0"/>
              <a:t>: noty- c  e  g</a:t>
            </a:r>
          </a:p>
          <a:p>
            <a:r>
              <a:rPr lang="sk-SK" dirty="0" smtClean="0"/>
              <a:t>2.  Vo forme skratky- symbolu napr. Dmaj5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Akord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1</a:t>
            </a:r>
            <a:r>
              <a:rPr lang="sk-SK" dirty="0" smtClean="0"/>
              <a:t>. Keď sa </a:t>
            </a:r>
            <a:r>
              <a:rPr lang="sk-SK" dirty="0" smtClean="0">
                <a:solidFill>
                  <a:srgbClr val="C00000"/>
                </a:solidFill>
              </a:rPr>
              <a:t>akord</a:t>
            </a:r>
            <a:r>
              <a:rPr lang="sk-SK" dirty="0" smtClean="0"/>
              <a:t> nachádza v  </a:t>
            </a:r>
            <a:r>
              <a:rPr lang="sk-SK" dirty="0" smtClean="0">
                <a:solidFill>
                  <a:srgbClr val="C00000"/>
                </a:solidFill>
              </a:rPr>
              <a:t>notovom zápise </a:t>
            </a:r>
            <a:r>
              <a:rPr lang="sk-SK" dirty="0" smtClean="0"/>
              <a:t>, vieme ho rozšifrovať  </a:t>
            </a:r>
            <a:r>
              <a:rPr lang="sk-SK" dirty="0" smtClean="0"/>
              <a:t>pomenovať samozrejme zahrať.</a:t>
            </a:r>
            <a:endParaRPr lang="sk-SK" dirty="0" smtClean="0"/>
          </a:p>
          <a:p>
            <a:r>
              <a:rPr lang="sk-SK" dirty="0" smtClean="0">
                <a:solidFill>
                  <a:srgbClr val="C00000"/>
                </a:solidFill>
              </a:rPr>
              <a:t>Platia zásady</a:t>
            </a:r>
            <a:r>
              <a:rPr lang="sk-SK" dirty="0" smtClean="0"/>
              <a:t>:</a:t>
            </a:r>
          </a:p>
          <a:p>
            <a:r>
              <a:rPr lang="sk-SK" dirty="0" smtClean="0"/>
              <a:t>Akord  si dáme do základného tvaru. </a:t>
            </a:r>
          </a:p>
          <a:p>
            <a:r>
              <a:rPr lang="sk-SK" dirty="0" smtClean="0"/>
              <a:t>Pozrieme sa na spodný basový tón.</a:t>
            </a:r>
          </a:p>
          <a:p>
            <a:r>
              <a:rPr lang="sk-SK" dirty="0" smtClean="0"/>
              <a:t>Určíme charakter dur alebo mol podľa toho, aké krížiky alebo béčka sa v ňom nachádzajú.</a:t>
            </a:r>
          </a:p>
          <a:p>
            <a:r>
              <a:rPr lang="sk-SK" dirty="0" smtClean="0"/>
              <a:t> číslom určíme </a:t>
            </a:r>
            <a:r>
              <a:rPr lang="sk-SK" dirty="0" smtClean="0"/>
              <a:t>v akom je tvare –obrate.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</a:t>
            </a:r>
            <a:r>
              <a:rPr lang="sk-SK" dirty="0" smtClean="0">
                <a:solidFill>
                  <a:srgbClr val="C00000"/>
                </a:solidFill>
              </a:rPr>
              <a:t>. Skratka  akordu</a:t>
            </a:r>
          </a:p>
          <a:p>
            <a:r>
              <a:rPr lang="sk-SK" dirty="0" smtClean="0"/>
              <a:t>Keď chceme podľa skratky- symbolu pomenovať alebo zahrať akord riešime to nasledovne..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Príklad</a:t>
            </a:r>
            <a:r>
              <a:rPr lang="sk-SK" dirty="0" smtClean="0"/>
              <a:t>: </a:t>
            </a:r>
            <a:r>
              <a:rPr lang="sk-SK" dirty="0" err="1" smtClean="0"/>
              <a:t>Ami</a:t>
            </a:r>
            <a:r>
              <a:rPr lang="sk-SK" dirty="0" smtClean="0"/>
              <a:t> 6</a:t>
            </a:r>
          </a:p>
          <a:p>
            <a:r>
              <a:rPr lang="sk-SK" dirty="0" smtClean="0"/>
              <a:t>A- znamená meno</a:t>
            </a:r>
          </a:p>
          <a:p>
            <a:r>
              <a:rPr lang="sk-SK" dirty="0" smtClean="0"/>
              <a:t>mi- znamená </a:t>
            </a:r>
            <a:r>
              <a:rPr lang="sk-SK" dirty="0" err="1" smtClean="0"/>
              <a:t>charakter-Mol</a:t>
            </a:r>
            <a:endParaRPr lang="sk-SK" dirty="0" smtClean="0"/>
          </a:p>
          <a:p>
            <a:r>
              <a:rPr lang="sk-SK" dirty="0" smtClean="0"/>
              <a:t>6- znamená : </a:t>
            </a:r>
            <a:r>
              <a:rPr lang="sk-SK" dirty="0" err="1" smtClean="0"/>
              <a:t>sextakord</a:t>
            </a:r>
            <a:r>
              <a:rPr lang="sk-SK" dirty="0" smtClean="0"/>
              <a:t>, čiže 1. obrat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Príklad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C#maj</a:t>
            </a:r>
            <a:r>
              <a:rPr lang="sk-SK" dirty="0" smtClean="0"/>
              <a:t> 5b</a:t>
            </a:r>
          </a:p>
          <a:p>
            <a:r>
              <a:rPr lang="sk-SK" dirty="0" smtClean="0"/>
              <a:t>C#- znamená meno( </a:t>
            </a:r>
            <a:r>
              <a:rPr lang="sk-SK" dirty="0" err="1" smtClean="0"/>
              <a:t>Cis</a:t>
            </a:r>
            <a:r>
              <a:rPr lang="sk-SK" dirty="0" smtClean="0"/>
              <a:t>)</a:t>
            </a:r>
          </a:p>
          <a:p>
            <a:r>
              <a:rPr lang="sk-SK" dirty="0" smtClean="0"/>
              <a:t>Maj- znamená: dur</a:t>
            </a:r>
          </a:p>
          <a:p>
            <a:r>
              <a:rPr lang="sk-SK" dirty="0" smtClean="0"/>
              <a:t>5- </a:t>
            </a:r>
            <a:r>
              <a:rPr lang="sk-SK" dirty="0" err="1" smtClean="0"/>
              <a:t>kvintakord</a:t>
            </a:r>
            <a:r>
              <a:rPr lang="sk-SK" dirty="0" smtClean="0"/>
              <a:t>- </a:t>
            </a:r>
            <a:r>
              <a:rPr lang="sk-SK" smtClean="0"/>
              <a:t>základný tvar</a:t>
            </a:r>
            <a:endParaRPr lang="sk-SK" dirty="0" smtClean="0"/>
          </a:p>
          <a:p>
            <a:r>
              <a:rPr lang="sk-SK" dirty="0" smtClean="0"/>
              <a:t> b- za </a:t>
            </a:r>
            <a:r>
              <a:rPr lang="sk-SK" dirty="0" err="1" smtClean="0"/>
              <a:t>čislom</a:t>
            </a:r>
            <a:r>
              <a:rPr lang="sk-SK" dirty="0" smtClean="0"/>
              <a:t> znamená- zmenšený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163</Words>
  <Application>Microsoft Office PowerPoint</Application>
  <PresentationFormat>Prezentácia na obrazovke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7. ročík- 7.B otázka</vt:lpstr>
      <vt:lpstr>Akord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ročík- 7.B otázka</dc:title>
  <dc:creator>pc</dc:creator>
  <cp:lastModifiedBy>pc</cp:lastModifiedBy>
  <cp:revision>5</cp:revision>
  <dcterms:created xsi:type="dcterms:W3CDTF">2020-10-26T19:28:42Z</dcterms:created>
  <dcterms:modified xsi:type="dcterms:W3CDTF">2020-10-28T18:14:17Z</dcterms:modified>
</cp:coreProperties>
</file>