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171C7F-FA43-46C1-9CFF-2F71BA363BEF}" type="datetimeFigureOut">
              <a:rPr lang="sk-SK" smtClean="0"/>
              <a:pPr/>
              <a:t>20. 10. 2020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9A5A51-F2A1-4A07-AEED-C5587129C47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7. Ročník</a:t>
            </a:r>
            <a:r>
              <a:rPr lang="sk-SK" smtClean="0">
                <a:solidFill>
                  <a:srgbClr val="C00000"/>
                </a:solidFill>
              </a:rPr>
              <a:t/>
            </a:r>
            <a:br>
              <a:rPr lang="sk-SK" smtClean="0">
                <a:solidFill>
                  <a:srgbClr val="C00000"/>
                </a:solidFill>
              </a:rPr>
            </a:br>
            <a:r>
              <a:rPr lang="sk-SK" smtClean="0">
                <a:solidFill>
                  <a:srgbClr val="C00000"/>
                </a:solidFill>
              </a:rPr>
              <a:t>6.B   </a:t>
            </a:r>
            <a:r>
              <a:rPr lang="sk-SK" dirty="0" smtClean="0">
                <a:solidFill>
                  <a:srgbClr val="C00000"/>
                </a:solidFill>
              </a:rPr>
              <a:t>otázka- Intervaly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Definícia : </a:t>
            </a:r>
            <a:r>
              <a:rPr lang="sk-SK" dirty="0" smtClean="0">
                <a:solidFill>
                  <a:srgbClr val="FF0000"/>
                </a:solidFill>
              </a:rPr>
              <a:t>Interval</a:t>
            </a:r>
            <a:r>
              <a:rPr lang="sk-SK" dirty="0" smtClean="0"/>
              <a:t> je výšková vzdialenosť medzi dvoma tónmi.</a:t>
            </a:r>
          </a:p>
          <a:p>
            <a:r>
              <a:rPr lang="sk-SK" dirty="0" smtClean="0"/>
              <a:t>Môže byť:</a:t>
            </a:r>
          </a:p>
          <a:p>
            <a:r>
              <a:rPr lang="sk-SK" dirty="0" smtClean="0"/>
              <a:t>1</a:t>
            </a:r>
            <a:r>
              <a:rPr lang="sk-SK" dirty="0" smtClean="0">
                <a:solidFill>
                  <a:srgbClr val="C00000"/>
                </a:solidFill>
              </a:rPr>
              <a:t>. Melodický</a:t>
            </a:r>
            <a:r>
              <a:rPr lang="sk-SK" dirty="0" smtClean="0"/>
              <a:t>- tóny idú  za sebou</a:t>
            </a:r>
          </a:p>
          <a:p>
            <a:r>
              <a:rPr lang="sk-SK" dirty="0" smtClean="0"/>
              <a:t>2. </a:t>
            </a:r>
            <a:r>
              <a:rPr lang="sk-SK" dirty="0" smtClean="0">
                <a:solidFill>
                  <a:srgbClr val="FF0000"/>
                </a:solidFill>
              </a:rPr>
              <a:t>Harmonický</a:t>
            </a:r>
            <a:r>
              <a:rPr lang="sk-SK" dirty="0" smtClean="0"/>
              <a:t>- tóny  sú nad sebou, znejú naraz</a:t>
            </a:r>
          </a:p>
          <a:p>
            <a:r>
              <a:rPr lang="sk-SK" dirty="0" smtClean="0"/>
              <a:t>3. </a:t>
            </a:r>
            <a:r>
              <a:rPr lang="sk-SK" dirty="0" smtClean="0">
                <a:solidFill>
                  <a:srgbClr val="FF0000"/>
                </a:solidFill>
              </a:rPr>
              <a:t>Vrchný</a:t>
            </a:r>
            <a:r>
              <a:rPr lang="sk-SK" dirty="0" smtClean="0"/>
              <a:t>- určujeme ho smerom nahor</a:t>
            </a:r>
          </a:p>
          <a:p>
            <a:r>
              <a:rPr lang="sk-SK" dirty="0" smtClean="0"/>
              <a:t>4.</a:t>
            </a:r>
            <a:r>
              <a:rPr lang="sk-SK" dirty="0" smtClean="0">
                <a:solidFill>
                  <a:srgbClr val="C00000"/>
                </a:solidFill>
              </a:rPr>
              <a:t>Spodný</a:t>
            </a:r>
            <a:r>
              <a:rPr lang="sk-SK" dirty="0" smtClean="0"/>
              <a:t>- smerom nadol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Názvy</a:t>
            </a:r>
            <a:r>
              <a:rPr lang="sk-SK" dirty="0" smtClean="0"/>
              <a:t> Intervalov- sú  po latinsky pomenované čísla: </a:t>
            </a:r>
            <a:r>
              <a:rPr lang="sk-SK" dirty="0" err="1" smtClean="0"/>
              <a:t>prima</a:t>
            </a:r>
            <a:r>
              <a:rPr lang="sk-SK" dirty="0" smtClean="0"/>
              <a:t> sekunda tercia  kvarta kvinta sexta septima </a:t>
            </a:r>
            <a:r>
              <a:rPr lang="sk-SK" dirty="0" err="1" smtClean="0"/>
              <a:t>oktava</a:t>
            </a:r>
            <a:endParaRPr lang="sk-SK" dirty="0" smtClean="0"/>
          </a:p>
          <a:p>
            <a:r>
              <a:rPr lang="sk-SK" dirty="0" smtClean="0"/>
              <a:t>Rozdelenie:</a:t>
            </a:r>
          </a:p>
          <a:p>
            <a:r>
              <a:rPr lang="sk-SK" dirty="0" smtClean="0">
                <a:solidFill>
                  <a:schemeClr val="tx1"/>
                </a:solidFill>
              </a:rPr>
              <a:t>1. základné: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Čisté- 1458.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Veľké, malé- 2367</a:t>
            </a:r>
            <a:endParaRPr lang="sk-SK" dirty="0" smtClean="0"/>
          </a:p>
          <a:p>
            <a:r>
              <a:rPr lang="sk-SK" dirty="0" smtClean="0"/>
              <a:t>2. odvodené:</a:t>
            </a:r>
          </a:p>
          <a:p>
            <a:r>
              <a:rPr lang="sk-SK" dirty="0" err="1" smtClean="0"/>
              <a:t>Zvačšené</a:t>
            </a:r>
            <a:r>
              <a:rPr lang="sk-SK" dirty="0" smtClean="0"/>
              <a:t> a zmenšené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ich tvoríme?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Platia zásady</a:t>
            </a:r>
            <a:r>
              <a:rPr lang="sk-SK" dirty="0" smtClean="0"/>
              <a:t>:</a:t>
            </a:r>
          </a:p>
          <a:p>
            <a:r>
              <a:rPr lang="sk-SK" dirty="0" smtClean="0"/>
              <a:t>1. od akého tónu interval tvoríme, v takej sme durovej stupnici</a:t>
            </a:r>
          </a:p>
          <a:p>
            <a:r>
              <a:rPr lang="sk-SK" dirty="0" smtClean="0"/>
              <a:t>2. čistý i. zo stupnice vždy odpíš</a:t>
            </a:r>
          </a:p>
          <a:p>
            <a:r>
              <a:rPr lang="sk-SK" dirty="0" smtClean="0"/>
              <a:t>3. veľký i. smerom nahor patrí do stupnice</a:t>
            </a:r>
          </a:p>
          <a:p>
            <a:r>
              <a:rPr lang="sk-SK" dirty="0" smtClean="0"/>
              <a:t>4.malý i. smerom nadol patrí do stupnice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viď učivo 4.5.6. roč.</a:t>
            </a:r>
          </a:p>
          <a:p>
            <a:r>
              <a:rPr lang="sk-SK" dirty="0" smtClean="0"/>
              <a:t>- cvičenia , testy budem posielať neskôr. Tam si intervaly spolu s ostatnými zadaniami </a:t>
            </a:r>
            <a:r>
              <a:rPr lang="sk-SK" smtClean="0"/>
              <a:t>budeme cvičiť</a:t>
            </a:r>
            <a:endParaRPr lang="sk-SK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150</Words>
  <Application>Microsoft Office PowerPoint</Application>
  <PresentationFormat>Prezentácia na obrazovke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Cestovanie</vt:lpstr>
      <vt:lpstr>7. Ročník 6.B   otázka- Intervaly</vt:lpstr>
      <vt:lpstr>Snímka 2</vt:lpstr>
      <vt:lpstr>Snímka 3</vt:lpstr>
      <vt:lpstr>Ako ich tvoríme?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 6.B   otázka- Intervaly</dc:title>
  <dc:creator>pc</dc:creator>
  <cp:lastModifiedBy>pc</cp:lastModifiedBy>
  <cp:revision>3</cp:revision>
  <dcterms:created xsi:type="dcterms:W3CDTF">2020-10-19T16:37:19Z</dcterms:created>
  <dcterms:modified xsi:type="dcterms:W3CDTF">2020-10-20T06:46:04Z</dcterms:modified>
</cp:coreProperties>
</file>