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37624C-2ABE-4A68-A7F5-E1D916F2B774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8EECF0-41C2-41D1-A41A-1E9FE60F8C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624C-2ABE-4A68-A7F5-E1D916F2B774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ECF0-41C2-41D1-A41A-1E9FE60F8C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624C-2ABE-4A68-A7F5-E1D916F2B774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ECF0-41C2-41D1-A41A-1E9FE60F8C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37624C-2ABE-4A68-A7F5-E1D916F2B774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8EECF0-41C2-41D1-A41A-1E9FE60F8C4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37624C-2ABE-4A68-A7F5-E1D916F2B774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8EECF0-41C2-41D1-A41A-1E9FE60F8C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624C-2ABE-4A68-A7F5-E1D916F2B774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ECF0-41C2-41D1-A41A-1E9FE60F8C4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624C-2ABE-4A68-A7F5-E1D916F2B774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ECF0-41C2-41D1-A41A-1E9FE60F8C4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37624C-2ABE-4A68-A7F5-E1D916F2B774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8EECF0-41C2-41D1-A41A-1E9FE60F8C4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624C-2ABE-4A68-A7F5-E1D916F2B774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ECF0-41C2-41D1-A41A-1E9FE60F8C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37624C-2ABE-4A68-A7F5-E1D916F2B774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8EECF0-41C2-41D1-A41A-1E9FE60F8C4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37624C-2ABE-4A68-A7F5-E1D916F2B774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8EECF0-41C2-41D1-A41A-1E9FE60F8C4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37624C-2ABE-4A68-A7F5-E1D916F2B774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8EECF0-41C2-41D1-A41A-1E9FE60F8C4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7. ročník-9.B otázka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Podrobné rozdelenie hudobných nástrojov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Rozdelenie </a:t>
            </a:r>
            <a:r>
              <a:rPr lang="sk-SK" smtClean="0"/>
              <a:t>hudobných nástrojov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43824" cy="4873752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Podľa toho , ako na hud. nástroji vzniká tón tak ich rozdeľujeme:</a:t>
            </a:r>
          </a:p>
          <a:p>
            <a:pPr>
              <a:buNone/>
            </a:pPr>
            <a:r>
              <a:rPr lang="sk-SK" dirty="0" smtClean="0"/>
              <a:t>	I. </a:t>
            </a:r>
            <a:r>
              <a:rPr lang="sk-SK" dirty="0" smtClean="0">
                <a:solidFill>
                  <a:srgbClr val="C00000"/>
                </a:solidFill>
              </a:rPr>
              <a:t>Strunové</a:t>
            </a:r>
            <a:r>
              <a:rPr lang="sk-SK" dirty="0" smtClean="0"/>
              <a:t>:</a:t>
            </a:r>
          </a:p>
          <a:p>
            <a:pPr lvl="1"/>
            <a:r>
              <a:rPr lang="sk-SK" dirty="0" smtClean="0"/>
              <a:t>1.Sláčikové- husle...</a:t>
            </a:r>
          </a:p>
          <a:p>
            <a:pPr lvl="1"/>
            <a:r>
              <a:rPr lang="sk-SK" dirty="0" smtClean="0"/>
              <a:t>2.Brnkacie- gitara..</a:t>
            </a:r>
          </a:p>
          <a:p>
            <a:pPr lvl="1"/>
            <a:r>
              <a:rPr lang="sk-SK" dirty="0" smtClean="0"/>
              <a:t>3.Úderové- s klávesnicou /klavír/, s paličkami / cimbal/</a:t>
            </a:r>
          </a:p>
          <a:p>
            <a:pPr lvl="1">
              <a:buNone/>
            </a:pPr>
            <a:r>
              <a:rPr lang="sk-SK" dirty="0" smtClean="0"/>
              <a:t>II. </a:t>
            </a:r>
            <a:r>
              <a:rPr lang="sk-SK" dirty="0" smtClean="0">
                <a:solidFill>
                  <a:srgbClr val="C00000"/>
                </a:solidFill>
              </a:rPr>
              <a:t>Dychové</a:t>
            </a:r>
            <a:r>
              <a:rPr lang="sk-SK" dirty="0" smtClean="0"/>
              <a:t>:</a:t>
            </a:r>
          </a:p>
          <a:p>
            <a:pPr marL="822960" lvl="1" indent="-457200">
              <a:buNone/>
            </a:pPr>
            <a:r>
              <a:rPr lang="sk-SK" dirty="0" smtClean="0"/>
              <a:t>	1.Drevené: hranové- flauta, jednoplátkové- klarinet, dvojplátkové- hoboj..</a:t>
            </a:r>
          </a:p>
          <a:p>
            <a:pPr marL="822960" lvl="1" indent="-457200">
              <a:buNone/>
            </a:pPr>
            <a:r>
              <a:rPr lang="sk-SK" dirty="0" smtClean="0"/>
              <a:t>	2.Plechové-  Rôzne Trúbky</a:t>
            </a:r>
          </a:p>
          <a:p>
            <a:pPr marL="822960" lvl="1" indent="-457200">
              <a:buNone/>
            </a:pPr>
            <a:r>
              <a:rPr lang="sk-SK" dirty="0" smtClean="0"/>
              <a:t>	3. Viachlasé </a:t>
            </a:r>
            <a:r>
              <a:rPr lang="sk-SK" dirty="0" err="1" smtClean="0"/>
              <a:t>aerofóny</a:t>
            </a:r>
            <a:r>
              <a:rPr lang="sk-SK" dirty="0" smtClean="0"/>
              <a:t>- akordeón , organ..</a:t>
            </a:r>
          </a:p>
          <a:p>
            <a:pPr marL="822960" lvl="1" indent="-457200">
              <a:buNone/>
            </a:pPr>
            <a:r>
              <a:rPr lang="sk-SK" dirty="0" smtClean="0"/>
              <a:t>III. </a:t>
            </a:r>
            <a:r>
              <a:rPr lang="sk-SK" dirty="0" smtClean="0">
                <a:solidFill>
                  <a:srgbClr val="C00000"/>
                </a:solidFill>
              </a:rPr>
              <a:t>Bicie</a:t>
            </a:r>
            <a:r>
              <a:rPr lang="sk-SK" dirty="0" smtClean="0"/>
              <a:t>:</a:t>
            </a:r>
          </a:p>
          <a:p>
            <a:pPr marL="822960" lvl="1" indent="-457200">
              <a:buNone/>
            </a:pPr>
            <a:r>
              <a:rPr lang="sk-SK" dirty="0" smtClean="0"/>
              <a:t>	1.Samozvučné- činely</a:t>
            </a:r>
          </a:p>
          <a:p>
            <a:pPr marL="822960" lvl="1" indent="-457200">
              <a:buNone/>
            </a:pPr>
            <a:r>
              <a:rPr lang="sk-SK" dirty="0" smtClean="0"/>
              <a:t>	2.Blanozvučné- rôzne bubny</a:t>
            </a:r>
          </a:p>
          <a:p>
            <a:pPr marL="822960" lvl="1" indent="-457200">
              <a:buNone/>
            </a:pPr>
            <a:r>
              <a:rPr lang="sk-SK" dirty="0" smtClean="0"/>
              <a:t>IV. Elektrické- klavír, gitara a iné..</a:t>
            </a:r>
          </a:p>
          <a:p>
            <a:pPr marL="822960" lvl="1" indent="-457200">
              <a:buAutoNum type="arabicPeriod"/>
            </a:pPr>
            <a:endParaRPr lang="sk-SK" dirty="0" smtClean="0"/>
          </a:p>
          <a:p>
            <a:pPr marL="822960" lvl="1" indent="-457200">
              <a:buAutoNum type="arabicPeriod"/>
            </a:pPr>
            <a:endParaRPr lang="sk-SK" dirty="0" smtClean="0"/>
          </a:p>
          <a:p>
            <a:pPr lvl="1"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Zaraď presne  svoj hudobný nástroj do skupiny.</a:t>
            </a:r>
          </a:p>
          <a:p>
            <a:r>
              <a:rPr lang="sk-SK" dirty="0" smtClean="0"/>
              <a:t>Vysvetli ako na tvojom hudobnom nástroji </a:t>
            </a:r>
            <a:r>
              <a:rPr lang="sk-SK" smtClean="0"/>
              <a:t>vzniká tón.</a:t>
            </a:r>
            <a:endParaRPr lang="sk-SK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</TotalTime>
  <Words>42</Words>
  <Application>Microsoft Office PowerPoint</Application>
  <PresentationFormat>Prezentácia na obrazovke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Arkáda</vt:lpstr>
      <vt:lpstr>7. ročník-9.B otázka</vt:lpstr>
      <vt:lpstr>Rozdelenie hudobných nástrojov</vt:lpstr>
      <vt:lpstr>Snímka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ročník-9.B otázka</dc:title>
  <dc:creator>pc</dc:creator>
  <cp:lastModifiedBy>pc</cp:lastModifiedBy>
  <cp:revision>4</cp:revision>
  <dcterms:created xsi:type="dcterms:W3CDTF">2020-11-25T14:28:03Z</dcterms:created>
  <dcterms:modified xsi:type="dcterms:W3CDTF">2020-11-25T14:59:07Z</dcterms:modified>
</cp:coreProperties>
</file>