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5F4F66-B411-44BE-BE64-3A0F7372BA85}" type="datetimeFigureOut">
              <a:rPr lang="sk-SK" smtClean="0"/>
              <a:t>17. 3. 2021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52F1A5-44AC-454B-B67E-2CC0E5371DA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8.A   Absolventská otázka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romantizmus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Romantizmus – pochádza od slova Román, čo je dielo veľkého rozsahu.  Veľké diela , veľké orchestre niekedy až s 800 hráčmi, sú znakom  romantizmu, ktorý nazývame Titanizmus.</a:t>
            </a:r>
          </a:p>
          <a:p>
            <a:pPr>
              <a:buNone/>
            </a:pPr>
            <a:r>
              <a:rPr lang="sk-SK" dirty="0" smtClean="0"/>
              <a:t>V Romantizme sa centrom pozornosti stáva človek, cit a príroda. Taktiež  fantázia, sny, rozprávky, orientálna krajina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 hudbe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Vzniká programová hudba, čo je skladba s konkrétnym názvom a obsahom. Čiže skladba napr. s názvom  Vltava, vyjadruje obraz skutočnej rieky Vltavy.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Skladatelia sa zaujímajú o ľudovú tradíciu a preto upravujú alebo harmonizujú ľudové piesne. Vznikajú aj umelé piesne.</a:t>
            </a:r>
          </a:p>
          <a:p>
            <a:r>
              <a:rPr lang="sk-SK" dirty="0" smtClean="0"/>
              <a:t>Spoločnosť sa zaujíma o divadlo, vznikajú verejné koncerty, zakladajú sa zbory..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Romantizmus rozdeľujeme na :</a:t>
            </a:r>
          </a:p>
          <a:p>
            <a:r>
              <a:rPr lang="sk-SK" dirty="0" smtClean="0"/>
              <a:t>1. Raný</a:t>
            </a:r>
          </a:p>
          <a:p>
            <a:r>
              <a:rPr lang="sk-SK" dirty="0" smtClean="0"/>
              <a:t> /Schubert, </a:t>
            </a:r>
            <a:r>
              <a:rPr lang="sk-SK" dirty="0" err="1" smtClean="0"/>
              <a:t>Schumann</a:t>
            </a:r>
            <a:r>
              <a:rPr lang="sk-SK" dirty="0" smtClean="0"/>
              <a:t>, </a:t>
            </a:r>
            <a:r>
              <a:rPr lang="sk-SK" dirty="0" err="1" smtClean="0"/>
              <a:t>Chopin</a:t>
            </a:r>
            <a:r>
              <a:rPr lang="sk-SK" dirty="0" smtClean="0"/>
              <a:t>, </a:t>
            </a:r>
            <a:r>
              <a:rPr lang="sk-SK" dirty="0" err="1" smtClean="0"/>
              <a:t>Bartholdy</a:t>
            </a:r>
            <a:r>
              <a:rPr lang="sk-SK" dirty="0" smtClean="0"/>
              <a:t>, Weber/</a:t>
            </a:r>
          </a:p>
          <a:p>
            <a:r>
              <a:rPr lang="sk-SK" dirty="0" smtClean="0"/>
              <a:t>2. Neskorý</a:t>
            </a:r>
          </a:p>
          <a:p>
            <a:r>
              <a:rPr lang="sk-SK" dirty="0" smtClean="0"/>
              <a:t>/ </a:t>
            </a:r>
            <a:r>
              <a:rPr lang="sk-SK" dirty="0" err="1" smtClean="0"/>
              <a:t>Liszt</a:t>
            </a:r>
            <a:r>
              <a:rPr lang="sk-SK" dirty="0" smtClean="0"/>
              <a:t>, </a:t>
            </a:r>
            <a:r>
              <a:rPr lang="sk-SK" dirty="0" err="1" smtClean="0"/>
              <a:t>Berlioz</a:t>
            </a:r>
            <a:r>
              <a:rPr lang="sk-SK" dirty="0" smtClean="0"/>
              <a:t>, Wagner/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Schubert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predovšetkým skladateľ piesní, vynikal nevyčerpateľnou melodickou vynaliezavosťou.</a:t>
            </a:r>
          </a:p>
          <a:p>
            <a:r>
              <a:rPr lang="sk-SK" dirty="0" smtClean="0"/>
              <a:t>Napísal ich vyše 600, ktoré usporiadal do cyklov- Krásna mlynárka, Zimná cesta...</a:t>
            </a:r>
          </a:p>
          <a:p>
            <a:r>
              <a:rPr lang="sk-SK" dirty="0" smtClean="0"/>
              <a:t>Najznámejšie piesne: </a:t>
            </a:r>
            <a:r>
              <a:rPr lang="sk-SK" dirty="0" err="1" smtClean="0"/>
              <a:t>Zastaveníčko</a:t>
            </a:r>
            <a:r>
              <a:rPr lang="sk-SK" dirty="0" smtClean="0"/>
              <a:t>, Šípková ružička, </a:t>
            </a:r>
          </a:p>
          <a:p>
            <a:r>
              <a:rPr lang="sk-SK" dirty="0" smtClean="0"/>
              <a:t>- 8 symfónií, klavírne sonáty, opery, omše</a:t>
            </a:r>
          </a:p>
          <a:p>
            <a:r>
              <a:rPr lang="sk-SK" dirty="0" smtClean="0"/>
              <a:t>-známe na celom svete je  jeho </a:t>
            </a:r>
            <a:r>
              <a:rPr lang="sk-SK" dirty="0" err="1" smtClean="0"/>
              <a:t>Ave</a:t>
            </a:r>
            <a:r>
              <a:rPr lang="sk-SK" dirty="0" smtClean="0"/>
              <a:t> </a:t>
            </a:r>
            <a:r>
              <a:rPr lang="sk-SK" dirty="0" err="1" smtClean="0"/>
              <a:t>mária</a:t>
            </a:r>
            <a:endParaRPr lang="sk-SK" dirty="0" smtClean="0"/>
          </a:p>
          <a:p>
            <a:r>
              <a:rPr lang="sk-SK" dirty="0" smtClean="0"/>
              <a:t>Vypočuj si: </a:t>
            </a:r>
            <a:r>
              <a:rPr lang="sk-SK" dirty="0" err="1" smtClean="0"/>
              <a:t>Ave</a:t>
            </a:r>
            <a:r>
              <a:rPr lang="sk-SK" dirty="0" smtClean="0"/>
              <a:t> Mária, </a:t>
            </a:r>
            <a:r>
              <a:rPr lang="sk-SK" dirty="0" err="1" smtClean="0"/>
              <a:t>Zastaveníčko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schumann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- predovšetkým klavírny skladateľ</a:t>
            </a:r>
          </a:p>
          <a:p>
            <a:r>
              <a:rPr lang="sk-SK" dirty="0" smtClean="0"/>
              <a:t>Dielo: Klavírne cykly- Detské scény, Lesné scény, Album pre mládež</a:t>
            </a:r>
          </a:p>
          <a:p>
            <a:r>
              <a:rPr lang="sk-SK" dirty="0" smtClean="0"/>
              <a:t>- etudy, klavírne sonáty, koncert   a –mol, 4 symfónie, opera: Genovéva, sláčikové kvartetá a iné..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Chopin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Rodený Poliak, pôsobil vo Viedni, zomrel v Paríži , no jeho srdce je uložené vo Varšave v chráme </a:t>
            </a:r>
            <a:r>
              <a:rPr lang="sk-SK" dirty="0" err="1" smtClean="0"/>
              <a:t>sv.Kríža</a:t>
            </a:r>
            <a:r>
              <a:rPr lang="sk-SK" dirty="0" smtClean="0"/>
              <a:t>.</a:t>
            </a:r>
          </a:p>
          <a:p>
            <a:r>
              <a:rPr lang="sk-SK" dirty="0" smtClean="0"/>
              <a:t>Jeho hudba je bolestná ale cítiť v nej aj energiu a vzdor.</a:t>
            </a:r>
          </a:p>
          <a:p>
            <a:r>
              <a:rPr lang="sk-SK" dirty="0" smtClean="0"/>
              <a:t>Ťažisko jeho tvorby je pre klavír:</a:t>
            </a:r>
          </a:p>
          <a:p>
            <a:r>
              <a:rPr lang="sk-SK" dirty="0" smtClean="0"/>
              <a:t>2 klavírne </a:t>
            </a:r>
            <a:r>
              <a:rPr lang="sk-SK" dirty="0" err="1" smtClean="0"/>
              <a:t>koncerty,sonáty,balady</a:t>
            </a:r>
            <a:r>
              <a:rPr lang="sk-SK" dirty="0" smtClean="0"/>
              <a:t>, etudy, prelúdiá, </a:t>
            </a:r>
            <a:r>
              <a:rPr lang="sk-SK" dirty="0" err="1" smtClean="0"/>
              <a:t>nocturná,mazurky</a:t>
            </a:r>
            <a:r>
              <a:rPr lang="sk-SK" dirty="0" smtClean="0"/>
              <a:t>, valčíky, piesne..</a:t>
            </a:r>
          </a:p>
          <a:p>
            <a:endParaRPr lang="sk-SK" dirty="0" smtClean="0"/>
          </a:p>
          <a:p>
            <a:pPr>
              <a:buNone/>
            </a:pPr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Weber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Zakladateľ a tvorca nemeckej národnej opery</a:t>
            </a:r>
          </a:p>
          <a:p>
            <a:r>
              <a:rPr lang="sk-SK" dirty="0" smtClean="0"/>
              <a:t>Napísal 10 opier, </a:t>
            </a:r>
            <a:r>
              <a:rPr lang="sk-SK" dirty="0" err="1" smtClean="0"/>
              <a:t>najzn</a:t>
            </a:r>
            <a:r>
              <a:rPr lang="sk-SK" dirty="0" smtClean="0"/>
              <a:t>.- </a:t>
            </a:r>
            <a:r>
              <a:rPr lang="sk-SK" dirty="0" err="1" smtClean="0"/>
              <a:t>Čarostrelec</a:t>
            </a:r>
            <a:r>
              <a:rPr lang="sk-SK" dirty="0" smtClean="0"/>
              <a:t>, čo je nemecká nár. opera.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bartholdy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Po </a:t>
            </a:r>
            <a:r>
              <a:rPr lang="sk-SK" dirty="0" err="1" smtClean="0"/>
              <a:t>Bachovej</a:t>
            </a:r>
            <a:r>
              <a:rPr lang="sk-SK" dirty="0" smtClean="0"/>
              <a:t> smrti sa na </a:t>
            </a:r>
            <a:r>
              <a:rPr lang="sk-SK" dirty="0" err="1" smtClean="0"/>
              <a:t>Bacha</a:t>
            </a:r>
            <a:r>
              <a:rPr lang="sk-SK" dirty="0" smtClean="0"/>
              <a:t> pozabudlo, no znovuobjavil ho </a:t>
            </a:r>
            <a:r>
              <a:rPr lang="sk-SK" dirty="0" err="1" smtClean="0"/>
              <a:t>Bartholdy</a:t>
            </a:r>
            <a:r>
              <a:rPr lang="sk-SK" dirty="0" smtClean="0"/>
              <a:t>. Naštudoval jeho pašie a znovu poukázal na jeho veľkoleposť.</a:t>
            </a:r>
          </a:p>
          <a:p>
            <a:r>
              <a:rPr lang="sk-SK" dirty="0" err="1" smtClean="0"/>
              <a:t>Bartholdyho</a:t>
            </a:r>
            <a:r>
              <a:rPr lang="sk-SK" dirty="0" smtClean="0"/>
              <a:t> hudba je  nežná , radostná, pokojná..</a:t>
            </a:r>
          </a:p>
          <a:p>
            <a:r>
              <a:rPr lang="sk-SK" dirty="0" smtClean="0"/>
              <a:t>Tvorba:</a:t>
            </a:r>
          </a:p>
          <a:p>
            <a:r>
              <a:rPr lang="sk-SK" dirty="0" smtClean="0"/>
              <a:t>Hlavne symfónie a koncertné predohry.</a:t>
            </a:r>
          </a:p>
          <a:p>
            <a:r>
              <a:rPr lang="sk-SK" dirty="0" err="1" smtClean="0"/>
              <a:t>Najzn</a:t>
            </a:r>
            <a:r>
              <a:rPr lang="sk-SK" dirty="0" smtClean="0"/>
              <a:t>. Predohra: Sen noci svätojánskej- odkiaľ poznáme svadobný pochod</a:t>
            </a:r>
          </a:p>
          <a:p>
            <a:r>
              <a:rPr lang="sk-SK" dirty="0" smtClean="0"/>
              <a:t>Ďalej: klavírne koncerty, husľový koncert, sláčikové kvartetá a pre organ:  sonáty a prelúdia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398</Words>
  <Application>Microsoft Office PowerPoint</Application>
  <PresentationFormat>Prezentácia na obrazovke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7.Ročník</vt:lpstr>
      <vt:lpstr>romantizmus</vt:lpstr>
      <vt:lpstr>V hudbe</vt:lpstr>
      <vt:lpstr>Snímka 4</vt:lpstr>
      <vt:lpstr>Schubert</vt:lpstr>
      <vt:lpstr>schumann</vt:lpstr>
      <vt:lpstr>Chopin</vt:lpstr>
      <vt:lpstr>Weber</vt:lpstr>
      <vt:lpstr>bartholdy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7.Ročník</dc:title>
  <dc:creator>pc</dc:creator>
  <cp:lastModifiedBy>pc</cp:lastModifiedBy>
  <cp:revision>2</cp:revision>
  <dcterms:created xsi:type="dcterms:W3CDTF">2021-03-17T11:06:18Z</dcterms:created>
  <dcterms:modified xsi:type="dcterms:W3CDTF">2021-03-17T11:21:27Z</dcterms:modified>
</cp:coreProperties>
</file>