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70" r:id="rId5"/>
    <p:sldId id="272" r:id="rId6"/>
    <p:sldId id="268" r:id="rId7"/>
    <p:sldId id="266" r:id="rId8"/>
    <p:sldId id="269" r:id="rId9"/>
    <p:sldId id="273" r:id="rId10"/>
    <p:sldId id="26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4678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183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114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3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81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80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189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2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469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913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818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8CFA42-C182-43D9-8ABD-97DB02A84295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4DBBAA-BA16-4BB4-A17E-13593A0BD2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987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TxPJfCKh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V8VRloG_15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REMC8rcIvg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8bRPOa9neK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GZNFBLyE8j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7WE_wbnrrE" TargetMode="External"/><Relationship Id="rId2" Type="http://schemas.openxmlformats.org/officeDocument/2006/relationships/hyperlink" Target="https://www.youtube.com/watch?v=7sYsxcdTcX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a2Labgdw0" TargetMode="External"/><Relationship Id="rId2" Type="http://schemas.openxmlformats.org/officeDocument/2006/relationships/hyperlink" Target="https://www.youtube.com/watch?v=b0qffO4dF0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CUkIxKNrc" TargetMode="External"/><Relationship Id="rId2" Type="http://schemas.openxmlformats.org/officeDocument/2006/relationships/hyperlink" Target="https://www.youtube.com/watch?v=eoOO16TwCt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bDedbPQK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CHwJ3kJLC-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u0bzkifCm3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pl7rY_Abg" TargetMode="External"/><Relationship Id="rId2" Type="http://schemas.openxmlformats.org/officeDocument/2006/relationships/hyperlink" Target="https://www.youtube.com/watch?v=fPgjE_H2k9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4pfhxlTr0" TargetMode="External"/><Relationship Id="rId2" Type="http://schemas.openxmlformats.org/officeDocument/2006/relationships/hyperlink" Target="https://www.youtube.com/watch?v=e9u04GzVdk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7FAE0-A106-4CC9-9955-13EADC280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030" y="1862980"/>
            <a:ext cx="9068586" cy="1768560"/>
          </a:xfrm>
        </p:spPr>
        <p:txBody>
          <a:bodyPr/>
          <a:lstStyle/>
          <a:p>
            <a:r>
              <a:rPr lang="sk-SK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Bicie nástroje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73D5056-A7B9-48A1-AC76-BBCBBCE73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84" y="3247633"/>
            <a:ext cx="8070811" cy="33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3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88C9A-DEDC-4744-8DF6-00D910E4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Blanozvučné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(kliknite na názov nástoja)</a:t>
            </a:r>
            <a:endParaRPr lang="sk-SK" i="1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B2C2930-91C0-44E4-90DD-4ACD457FE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06621"/>
            <a:ext cx="5325208" cy="3434758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6F5AB159-A531-4407-B634-8E81D2C7B815}"/>
              </a:ext>
            </a:extLst>
          </p:cNvPr>
          <p:cNvSpPr txBox="1"/>
          <p:nvPr/>
        </p:nvSpPr>
        <p:spPr>
          <a:xfrm>
            <a:off x="6981093" y="3608501"/>
            <a:ext cx="2919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Tympany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54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88C9A-DEDC-4744-8DF6-00D910E4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Blanozvučné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(kliknite na názov nástroja)</a:t>
            </a:r>
            <a:endParaRPr lang="sk-SK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F5AB159-A531-4407-B634-8E81D2C7B815}"/>
              </a:ext>
            </a:extLst>
          </p:cNvPr>
          <p:cNvSpPr txBox="1"/>
          <p:nvPr/>
        </p:nvSpPr>
        <p:spPr>
          <a:xfrm>
            <a:off x="6700435" y="3429000"/>
            <a:ext cx="48910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Súprava </a:t>
            </a:r>
            <a:br>
              <a:rPr lang="sk-S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</a:br>
            <a:r>
              <a:rPr lang="sk-S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bicích nástrojov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B889DE39-ACBC-49F6-B312-B2D3D7A14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8" y="2014194"/>
            <a:ext cx="5913563" cy="3932237"/>
          </a:xfrm>
        </p:spPr>
      </p:pic>
    </p:spTree>
    <p:extLst>
      <p:ext uri="{BB962C8B-B14F-4D97-AF65-F5344CB8AC3E}">
        <p14:creationId xmlns:p14="http://schemas.microsoft.com/office/powerpoint/2010/main" val="368700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34108" y="2103120"/>
            <a:ext cx="10791092" cy="3931920"/>
          </a:xfrm>
        </p:spPr>
        <p:txBody>
          <a:bodyPr>
            <a:normAutofit fontScale="92500" lnSpcReduction="20000"/>
          </a:bodyPr>
          <a:lstStyle/>
          <a:p>
            <a:r>
              <a:rPr lang="sk-SK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7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Samozvučné</a:t>
            </a:r>
            <a:r>
              <a:rPr lang="sk-SK" sz="47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sk-SK" sz="47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k-SK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sk-SK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Melodické s vyladeným tónom</a:t>
            </a:r>
            <a:br>
              <a:rPr lang="sk-SK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Rytmické a zvukomalebné s tónom </a:t>
            </a:r>
            <a:br>
              <a:rPr lang="sk-SK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neurčitej výšky</a:t>
            </a:r>
            <a:endParaRPr lang="sk-SK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7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Blanozvučné</a:t>
            </a:r>
            <a:endParaRPr lang="sk-SK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k-SK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Bicie nástroje delíme na: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066800" y="1793631"/>
            <a:ext cx="10058400" cy="4241409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Samozvučné</a:t>
            </a: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kovové </a:t>
            </a:r>
            <a:r>
              <a:rPr lang="sk-SK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(kliknite na názov nástroja)</a:t>
            </a:r>
            <a:br>
              <a:rPr lang="sk-SK" sz="6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zvony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zvončeky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zvonce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806976"/>
            <a:ext cx="8756848" cy="1296144"/>
          </a:xfrm>
        </p:spPr>
        <p:txBody>
          <a:bodyPr>
            <a:normAutofit fontScale="90000"/>
          </a:bodyPr>
          <a:lstStyle/>
          <a:p>
            <a:r>
              <a:rPr lang="sk-SK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Melodické s vyladeným tónom: </a:t>
            </a:r>
            <a:br>
              <a:rPr lang="sk-SK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5A18782-9F6A-4A30-ABD3-57247493D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5" y="3680880"/>
            <a:ext cx="1620660" cy="260859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02D2D8A-DACC-4E78-8ED0-C0FA34B12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64" y="3989709"/>
            <a:ext cx="1905000" cy="20574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527D197-4D1E-489F-915A-F593FCD22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26" y="3796029"/>
            <a:ext cx="2277273" cy="23662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066800" y="1793631"/>
            <a:ext cx="10058400" cy="4241409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Samozvučné</a:t>
            </a: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kovové </a:t>
            </a:r>
            <a:r>
              <a:rPr lang="sk-SK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(kliknite na názov nástroja)</a:t>
            </a:r>
            <a:br>
              <a:rPr lang="sk-SK" sz="6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zvonkohra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sk-S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čelesta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806976"/>
            <a:ext cx="8756848" cy="1296144"/>
          </a:xfrm>
        </p:spPr>
        <p:txBody>
          <a:bodyPr>
            <a:normAutofit fontScale="90000"/>
          </a:bodyPr>
          <a:lstStyle/>
          <a:p>
            <a:r>
              <a:rPr lang="sk-SK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Melodické s vyladeným tónom: </a:t>
            </a:r>
            <a:br>
              <a:rPr lang="sk-SK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8880D7A-D882-43BB-93EC-76F2E6F1C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7" y="2789081"/>
            <a:ext cx="3545056" cy="354505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7558C90-6259-4A36-AB78-B648A3BCE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06" y="3429000"/>
            <a:ext cx="3545056" cy="35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9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066800" y="1793631"/>
            <a:ext cx="10058400" cy="4241409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Samozvučné</a:t>
            </a: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kovové </a:t>
            </a:r>
            <a:r>
              <a:rPr lang="sk-SK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(kliknite na názov nástroja)</a:t>
            </a:r>
            <a:b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vibrafón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gong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806976"/>
            <a:ext cx="8756848" cy="1296144"/>
          </a:xfrm>
        </p:spPr>
        <p:txBody>
          <a:bodyPr>
            <a:normAutofit fontScale="90000"/>
          </a:bodyPr>
          <a:lstStyle/>
          <a:p>
            <a:r>
              <a:rPr lang="sk-SK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Melodické s vyladeným tónom: </a:t>
            </a:r>
            <a:br>
              <a:rPr lang="sk-SK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F1B1D01-F8EF-4224-BB60-A37BFCFF8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92" y="2419057"/>
            <a:ext cx="4463562" cy="446356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3F38D05-D9FB-467E-A5A5-97C7C378E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86" y="2662763"/>
            <a:ext cx="3175724" cy="34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Samozvučné</a:t>
            </a: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drevené </a:t>
            </a:r>
            <a:r>
              <a:rPr lang="sk-SK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(kliknite na názov nástroja)</a:t>
            </a:r>
            <a:endParaRPr lang="sk-SK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xylofón</a:t>
            </a: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sk-SK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marimbafón</a:t>
            </a:r>
            <a:r>
              <a:rPr lang="sk-S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806976"/>
            <a:ext cx="8756848" cy="1296144"/>
          </a:xfrm>
        </p:spPr>
        <p:txBody>
          <a:bodyPr>
            <a:normAutofit fontScale="90000"/>
          </a:bodyPr>
          <a:lstStyle/>
          <a:p>
            <a:r>
              <a:rPr lang="sk-SK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Melodické s vyladeným tónom: </a:t>
            </a:r>
            <a:br>
              <a:rPr lang="sk-SK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C0BAFB2-076B-461F-84EC-012E8169B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26" y="3428999"/>
            <a:ext cx="4027243" cy="304764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FCF8F02-C028-45D1-A303-9C8356D9C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05" y="2991947"/>
            <a:ext cx="3866053" cy="38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Samozvučné</a:t>
            </a: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kovové </a:t>
            </a:r>
            <a:r>
              <a:rPr lang="sk-SK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(kliknite na názov nástroja)</a:t>
            </a:r>
            <a:endParaRPr lang="sk-SK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činely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triangel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tam - tam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55079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sk-SK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Rytmické a zvukomalebné s tónom neurčitej výšky: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5F8AF8E-2D50-46EB-8DB1-F1D6CE4E1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5" y="3508528"/>
            <a:ext cx="2998178" cy="299817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CB5C462-0BDF-4A10-BD1D-F1F0D267B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39" y="3798974"/>
            <a:ext cx="2650153" cy="223606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7C13A81-8895-4008-A41B-F4715FD488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6" y="3579378"/>
            <a:ext cx="3359394" cy="27278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Samozvučné</a:t>
            </a: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drevené </a:t>
            </a:r>
            <a:r>
              <a:rPr lang="sk-SK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(kliknite na názov nástroja)</a:t>
            </a:r>
            <a:endParaRPr lang="sk-SK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kastanety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sk-S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claves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55079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sk-SK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Rytmické a zvukomalebné s tónom neurčitej výšky: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4228425-248F-4283-B90D-18D16E823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71" y="3875209"/>
            <a:ext cx="2735786" cy="215983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9863E9F-072A-490F-A0AA-3339BA539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4" y="3745522"/>
            <a:ext cx="3594100" cy="24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5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Samozvučné</a:t>
            </a:r>
            <a: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drevené </a:t>
            </a:r>
            <a:br>
              <a:rPr lang="sk-SK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(kliknite na názov nástroja)</a:t>
            </a:r>
          </a:p>
          <a:p>
            <a:pPr marL="0" indent="0">
              <a:buNone/>
            </a:pP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čínsky blok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sk-SK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marakas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55079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sk-SK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Rytmické a zvukomalebné s tónom neurčitej výšky: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ECD7ED2-6AAF-4C99-8BEF-F844F4747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68" y="2661140"/>
            <a:ext cx="4196860" cy="419686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4F79CBD-01DB-49E1-B649-520F4EFC0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49" y="2103120"/>
            <a:ext cx="4410751" cy="44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1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145</TotalTime>
  <Words>201</Words>
  <Application>Microsoft Office PowerPoint</Application>
  <PresentationFormat>Širokouhlá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Bicie nástroje</vt:lpstr>
      <vt:lpstr>Bicie nástroje delíme na:</vt:lpstr>
      <vt:lpstr>Melodické s vyladeným tónom:  </vt:lpstr>
      <vt:lpstr>Melodické s vyladeným tónom:  </vt:lpstr>
      <vt:lpstr>Melodické s vyladeným tónom:  </vt:lpstr>
      <vt:lpstr>Melodické s vyladeným tónom:  </vt:lpstr>
      <vt:lpstr>Rytmické a zvukomalebné s tónom neurčitej výšky:</vt:lpstr>
      <vt:lpstr>Rytmické a zvukomalebné s tónom neurčitej výšky:</vt:lpstr>
      <vt:lpstr>Rytmické a zvukomalebné s tónom neurčitej výšky:</vt:lpstr>
      <vt:lpstr>Blanozvučné: (kliknite na názov nástoja)</vt:lpstr>
      <vt:lpstr>Blanozvučné: (kliknite na názov nástroja)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Bicie nástroje</dc:title>
  <dc:creator>Michal Janiga</dc:creator>
  <cp:lastModifiedBy>Michal Janiga</cp:lastModifiedBy>
  <cp:revision>16</cp:revision>
  <dcterms:created xsi:type="dcterms:W3CDTF">2020-05-11T17:25:16Z</dcterms:created>
  <dcterms:modified xsi:type="dcterms:W3CDTF">2020-05-15T17:46:42Z</dcterms:modified>
</cp:coreProperties>
</file>