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087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95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605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667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868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951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88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06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21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0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967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133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85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22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34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925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05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F2A5-A18E-49AE-891A-AF67ADFAE0E6}" type="datetimeFigureOut">
              <a:rPr lang="sk-SK" smtClean="0"/>
              <a:t>20. 11. 2020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712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janiga@zuspmb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75BC0-0F13-4708-B255-40B1924E3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Cvičenia č.30 - 33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400582-BE6B-4BB7-A8A2-5AF409DF6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4400" dirty="0">
                <a:solidFill>
                  <a:srgbClr val="FFC000"/>
                </a:solidFill>
              </a:rPr>
              <a:t>Prvý ročník</a:t>
            </a:r>
            <a:br>
              <a:rPr lang="sk-SK" sz="4400" dirty="0"/>
            </a:br>
            <a:r>
              <a:rPr lang="sk-SK" sz="4400" i="1" dirty="0"/>
              <a:t>(23.-27.november 2020)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63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376946" cy="6107760"/>
          </a:xfrm>
        </p:spPr>
        <p:txBody>
          <a:bodyPr/>
          <a:lstStyle/>
          <a:p>
            <a:r>
              <a:rPr lang="sk-SK" dirty="0"/>
              <a:t>V cvičení č.30 zapíšte noty v polových hodnotách (podľa dĺžky). </a:t>
            </a:r>
            <a:r>
              <a:rPr lang="sk-SK" dirty="0">
                <a:solidFill>
                  <a:srgbClr val="FFC000"/>
                </a:solidFill>
              </a:rPr>
              <a:t>Pomôcka</a:t>
            </a:r>
            <a:r>
              <a:rPr lang="sk-SK" dirty="0"/>
              <a:t>: noty nasledujú za sebou!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EE7776A-B608-415F-A5CA-710769E07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27" y="348698"/>
            <a:ext cx="4315662" cy="61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5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376946" cy="6107760"/>
          </a:xfrm>
        </p:spPr>
        <p:txBody>
          <a:bodyPr>
            <a:normAutofit fontScale="90000"/>
          </a:bodyPr>
          <a:lstStyle/>
          <a:p>
            <a:r>
              <a:rPr lang="sk-SK" dirty="0"/>
              <a:t>V cvičení č. 31 napíšte tiež noty rovnako ako v cvičení č. 30. noty sú však v tomto cvičení v rôznej výške. Nezabudnite, že polové noty sa zapisujú po notu </a:t>
            </a:r>
            <a:r>
              <a:rPr lang="sk-SK" dirty="0">
                <a:solidFill>
                  <a:srgbClr val="FFC000"/>
                </a:solidFill>
              </a:rPr>
              <a:t>a</a:t>
            </a:r>
            <a:r>
              <a:rPr lang="sk-SK" baseline="30000" dirty="0">
                <a:solidFill>
                  <a:srgbClr val="FFC000"/>
                </a:solidFill>
              </a:rPr>
              <a:t>1</a:t>
            </a:r>
            <a:r>
              <a:rPr lang="sk-SK" dirty="0"/>
              <a:t> s nožičkou vpravo hore a od noty </a:t>
            </a:r>
            <a:r>
              <a:rPr lang="sk-SK" dirty="0">
                <a:solidFill>
                  <a:srgbClr val="FFC000"/>
                </a:solidFill>
              </a:rPr>
              <a:t>h</a:t>
            </a:r>
            <a:r>
              <a:rPr lang="sk-SK" baseline="30000" dirty="0">
                <a:solidFill>
                  <a:srgbClr val="FFC000"/>
                </a:solidFill>
              </a:rPr>
              <a:t>1</a:t>
            </a:r>
            <a:r>
              <a:rPr lang="sk-SK" dirty="0"/>
              <a:t> s nožičkou vľavo dole. Pokiaľ si to nepamätáte, pozrite sa do svojho notového zošita.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EE7776A-B608-415F-A5CA-710769E07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27" y="348698"/>
            <a:ext cx="4315662" cy="61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376946" cy="6107760"/>
          </a:xfrm>
        </p:spPr>
        <p:txBody>
          <a:bodyPr>
            <a:normAutofit fontScale="90000"/>
          </a:bodyPr>
          <a:lstStyle/>
          <a:p>
            <a:r>
              <a:rPr lang="sk-SK" dirty="0"/>
              <a:t>V cvičení č. 32 je napísané, čo je stupnica </a:t>
            </a:r>
            <a:r>
              <a:rPr lang="sk-SK" dirty="0">
                <a:solidFill>
                  <a:srgbClr val="FFC000"/>
                </a:solidFill>
              </a:rPr>
              <a:t>C dur</a:t>
            </a:r>
            <a:r>
              <a:rPr lang="sk-SK" dirty="0"/>
              <a:t>. Zapamätajte si to. Spomínate si na „hudobnú abecedu“? Všimnite si, že v stupnici c dur za sebou nasledujú presne tie isté tóny ako už ovládate z hudobnej abecedy. Dopíšte chýbajúce noty v celých hodnotách. </a:t>
            </a:r>
            <a:r>
              <a:rPr lang="sk-SK" dirty="0">
                <a:solidFill>
                  <a:srgbClr val="FFC000"/>
                </a:solidFill>
              </a:rPr>
              <a:t>Pomôcka</a:t>
            </a:r>
            <a:r>
              <a:rPr lang="sk-SK" dirty="0"/>
              <a:t>: noty nasledujú za sebou.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4916EF4-FEFC-44A1-AB8C-FC60D9DC5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345" y="345645"/>
            <a:ext cx="4357315" cy="616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6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376946" cy="6107760"/>
          </a:xfrm>
        </p:spPr>
        <p:txBody>
          <a:bodyPr>
            <a:normAutofit fontScale="90000"/>
          </a:bodyPr>
          <a:lstStyle/>
          <a:p>
            <a:r>
              <a:rPr lang="sk-SK" dirty="0"/>
              <a:t>V cvičení č. 33 máme </a:t>
            </a:r>
            <a:r>
              <a:rPr lang="sk-SK" dirty="0" err="1"/>
              <a:t>štvor</a:t>
            </a:r>
            <a:r>
              <a:rPr lang="sk-SK" dirty="0"/>
              <a:t>-štvrťový takt. Ako už viete, vrchné číslo nám hovorí, do koľko si počítame. Prvý takt máte napísaný ako vzor. Vymyslite si iné tri príklady, kde použijete rôzne noty a pomlčky, ktoré sme sa už učili. Každý takt vám musí vyjsť po spočítaní dôb dokopy </a:t>
            </a:r>
            <a:r>
              <a:rPr lang="sk-SK" dirty="0">
                <a:solidFill>
                  <a:srgbClr val="FFC000"/>
                </a:solidFill>
              </a:rPr>
              <a:t>4</a:t>
            </a:r>
            <a:r>
              <a:rPr lang="sk-SK" dirty="0"/>
              <a:t>. 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4916EF4-FEFC-44A1-AB8C-FC60D9DC5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345" y="345645"/>
            <a:ext cx="4357315" cy="616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C6C8C-C274-47BB-A938-B3739239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Výborne! Ak ste všetko zvládli, vráťte sa na začiatok a všetko si preopakujte!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64E944-B89C-44BD-A0CF-624A32639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/>
              <a:t>Vypracované úlohy mi posielajte na mail </a:t>
            </a:r>
            <a:r>
              <a:rPr lang="sk-SK" sz="2800" dirty="0">
                <a:hlinkClick r:id="rId2"/>
              </a:rPr>
              <a:t>michal.janiga@zuspmb.sk</a:t>
            </a:r>
            <a:r>
              <a:rPr lang="sk-SK" sz="2800" dirty="0"/>
              <a:t>. Pokiaľ máte nejasnosti so zadaním, môžete mi taktiež napísať na tento mail. </a:t>
            </a:r>
            <a:br>
              <a:rPr lang="sk-SK" sz="2800" dirty="0"/>
            </a:br>
            <a:r>
              <a:rPr lang="sk-SK" sz="2800" dirty="0"/>
              <a:t>Nech sa vám dobre pracuje!</a:t>
            </a:r>
          </a:p>
        </p:txBody>
      </p:sp>
    </p:spTree>
    <p:extLst>
      <p:ext uri="{BB962C8B-B14F-4D97-AF65-F5344CB8AC3E}">
        <p14:creationId xmlns:p14="http://schemas.microsoft.com/office/powerpoint/2010/main" val="62663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21</TotalTime>
  <Words>271</Words>
  <Application>Microsoft Office PowerPoint</Application>
  <PresentationFormat>Širokouhlá</PresentationFormat>
  <Paragraphs>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Cvičenia č.30 - 33</vt:lpstr>
      <vt:lpstr>V cvičení č.30 zapíšte noty v polových hodnotách (podľa dĺžky). Pomôcka: noty nasledujú za sebou!</vt:lpstr>
      <vt:lpstr>V cvičení č. 31 napíšte tiež noty rovnako ako v cvičení č. 30. noty sú však v tomto cvičení v rôznej výške. Nezabudnite, že polové noty sa zapisujú po notu a1 s nožičkou vpravo hore a od noty h1 s nožičkou vľavo dole. Pokiaľ si to nepamätáte, pozrite sa do svojho notového zošita.</vt:lpstr>
      <vt:lpstr>V cvičení č. 32 je napísané, čo je stupnica C dur. Zapamätajte si to. Spomínate si na „hudobnú abecedu“? Všimnite si, že v stupnici c dur za sebou nasledujú presne tie isté tóny ako už ovládate z hudobnej abecedy. Dopíšte chýbajúce noty v celých hodnotách. Pomôcka: noty nasledujú za sebou. </vt:lpstr>
      <vt:lpstr>V cvičení č. 33 máme štvor-štvrťový takt. Ako už viete, vrchné číslo nám hovorí, do koľko si počítame. Prvý takt máte napísaný ako vzor. Vymyslite si iné tri príklady, kde použijete rôzne noty a pomlčky, ktoré sme sa už učili. Každý takt vám musí vyjsť po spočítaní dôb dokopy 4.  </vt:lpstr>
      <vt:lpstr>Výborne! Ak ste všetko zvládli, vráťte sa na začiatok a všetko si preopakujte!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Cvičenia č.30 - 33</dc:title>
  <dc:creator>Michal Janiga</dc:creator>
  <cp:lastModifiedBy>Michal Janiga</cp:lastModifiedBy>
  <cp:revision>3</cp:revision>
  <dcterms:created xsi:type="dcterms:W3CDTF">2020-11-20T17:46:43Z</dcterms:created>
  <dcterms:modified xsi:type="dcterms:W3CDTF">2020-11-20T18:07:48Z</dcterms:modified>
</cp:coreProperties>
</file>