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630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202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6123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0631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756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9344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6897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0632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07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65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339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11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834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457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85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73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085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2F2A5-A18E-49AE-891A-AF67ADFAE0E6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509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janiga@zuspmb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75BC0-0F13-4708-B255-40B1924E3E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Cvičenia č.34 - 37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400582-BE6B-4BB7-A8A2-5AF409DF6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sz="4400" dirty="0">
                <a:solidFill>
                  <a:srgbClr val="FFC000"/>
                </a:solidFill>
              </a:rPr>
              <a:t>Prvý ročník</a:t>
            </a:r>
            <a:br>
              <a:rPr lang="sk-SK" sz="4400" dirty="0"/>
            </a:br>
            <a:r>
              <a:rPr lang="sk-SK" sz="4400" i="1" dirty="0"/>
              <a:t>(30.11.-4.12. 2020)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063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348699"/>
            <a:ext cx="6631388" cy="6107760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C000"/>
                </a:solidFill>
              </a:rPr>
              <a:t>cvičenie č.34</a:t>
            </a:r>
            <a:r>
              <a:rPr lang="sk-SK" dirty="0"/>
              <a:t>: podľa 1.riadku sa nauč, ako za sebou nasledujú noty v dvojčiarkovanej oktáve. V 2.riadku pospájaj každú notu s jej názvom, ku ktorému patrí. V </a:t>
            </a:r>
            <a:br>
              <a:rPr lang="sk-SK" dirty="0"/>
            </a:br>
            <a:r>
              <a:rPr lang="sk-SK" dirty="0"/>
              <a:t>3.Riadku doplň názvy nôt aj s číslom dvojčiarkovanej oktávy. </a:t>
            </a:r>
            <a:r>
              <a:rPr lang="sk-SK" dirty="0">
                <a:solidFill>
                  <a:srgbClr val="FFC000"/>
                </a:solidFill>
              </a:rPr>
              <a:t>Pomôcka</a:t>
            </a:r>
            <a:r>
              <a:rPr lang="sk-SK" dirty="0"/>
              <a:t>: môžete vychádzať z noty c</a:t>
            </a:r>
            <a:r>
              <a:rPr lang="sk-SK" baseline="30000" dirty="0"/>
              <a:t>2</a:t>
            </a:r>
            <a:r>
              <a:rPr lang="sk-SK" dirty="0"/>
              <a:t> 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01642AC-0753-4953-9C4F-7757FFF00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881" y="422827"/>
            <a:ext cx="4210906" cy="595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5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1" y="348699"/>
            <a:ext cx="6631388" cy="6107760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C000"/>
                </a:solidFill>
              </a:rPr>
              <a:t>cvičenie č.35 </a:t>
            </a:r>
            <a:r>
              <a:rPr lang="sk-SK" dirty="0"/>
              <a:t>vynecháme. Vrátime sa k nemu na budúcu hodinu. </a:t>
            </a:r>
            <a:r>
              <a:rPr lang="sk-SK" dirty="0">
                <a:solidFill>
                  <a:srgbClr val="FFC000"/>
                </a:solidFill>
              </a:rPr>
              <a:t>Cvičenie č. 36</a:t>
            </a:r>
            <a:r>
              <a:rPr lang="sk-SK" dirty="0"/>
              <a:t>: zopakujte si, čo sme sa už naučili o stupnici </a:t>
            </a:r>
            <a:br>
              <a:rPr lang="sk-SK" dirty="0"/>
            </a:br>
            <a:r>
              <a:rPr lang="sk-SK" dirty="0"/>
              <a:t>C dur. Na konci cvičenia je poučka, ktorú sa naučte naspamäť. Budeme sa k nej vracať. Tiež si všimnite, ako sa zapisuje </a:t>
            </a:r>
            <a:r>
              <a:rPr lang="sk-SK" dirty="0">
                <a:solidFill>
                  <a:srgbClr val="FF0000"/>
                </a:solidFill>
              </a:rPr>
              <a:t>akord </a:t>
            </a:r>
            <a:r>
              <a:rPr lang="sk-SK" dirty="0"/>
              <a:t>C dur. Nacvičte si jeho zapisovanie do notového zošita. (zapíšte jeden riadok)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C880903-CD2C-4BCF-910D-6E8A818B2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793" y="375120"/>
            <a:ext cx="4315662" cy="61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6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FBFC0-3EA4-47DE-948D-679AF4DB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C000"/>
                </a:solidFill>
              </a:rPr>
              <a:t>A teraz si </a:t>
            </a:r>
            <a:r>
              <a:rPr lang="sk-SK" dirty="0" err="1">
                <a:solidFill>
                  <a:srgbClr val="FFC000"/>
                </a:solidFill>
              </a:rPr>
              <a:t>zaTVORte</a:t>
            </a:r>
            <a:r>
              <a:rPr lang="sk-SK" dirty="0">
                <a:solidFill>
                  <a:srgbClr val="FFC000"/>
                </a:solidFill>
              </a:rPr>
              <a:t> oči a skúste vymenovať tóny hudobnej abecedy smerom hore, aj dole: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625200-E1C0-4965-B68C-CC4B97E5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>
                <a:solidFill>
                  <a:srgbClr val="FFC000"/>
                </a:solidFill>
              </a:rPr>
              <a:t>C, D, E, F, G, A, H, C </a:t>
            </a:r>
            <a:br>
              <a:rPr lang="sk-SK" sz="4000" dirty="0">
                <a:solidFill>
                  <a:srgbClr val="FFC000"/>
                </a:solidFill>
              </a:rPr>
            </a:br>
            <a:r>
              <a:rPr lang="sk-SK" sz="4000" i="1" dirty="0"/>
              <a:t>(SMER NAHOR V NOTOVEJ OSNOVE)</a:t>
            </a:r>
          </a:p>
          <a:p>
            <a:r>
              <a:rPr lang="sk-SK" sz="4000" dirty="0">
                <a:solidFill>
                  <a:srgbClr val="FFC000"/>
                </a:solidFill>
              </a:rPr>
              <a:t>C, H, A, G, F, E, D, C</a:t>
            </a:r>
          </a:p>
          <a:p>
            <a:pPr marL="0" indent="0">
              <a:buNone/>
            </a:pPr>
            <a:r>
              <a:rPr lang="sk-SK" sz="4000" i="1" dirty="0"/>
              <a:t>  (SMER NADOL V NOTOVEJ OSNOVE)</a:t>
            </a:r>
          </a:p>
          <a:p>
            <a:endParaRPr lang="sk-SK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6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C6C8C-C274-47BB-A938-B3739239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C000"/>
                </a:solidFill>
              </a:rPr>
              <a:t>Výborne! Ak ste všetko zvládli, vráťte sa na začiatok a všetko si preopakujte!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64E944-B89C-44BD-A0CF-624A32639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/>
              <a:t>Vypracované úlohy mi posielajte na mail </a:t>
            </a:r>
            <a:r>
              <a:rPr lang="sk-SK" sz="2800" dirty="0">
                <a:hlinkClick r:id="rId2"/>
              </a:rPr>
              <a:t>michal.janiga@zuspmb.sk</a:t>
            </a:r>
            <a:r>
              <a:rPr lang="sk-SK" sz="2800" dirty="0"/>
              <a:t>. Pokiaľ máte nejasnosti so zadaním, môžete mi taktiež napísať na tento mail. </a:t>
            </a:r>
            <a:br>
              <a:rPr lang="sk-SK" sz="2800" dirty="0"/>
            </a:br>
            <a:r>
              <a:rPr lang="sk-SK" sz="2800" dirty="0"/>
              <a:t>Nech sa vám dobre pracuje!</a:t>
            </a:r>
          </a:p>
        </p:txBody>
      </p:sp>
    </p:spTree>
    <p:extLst>
      <p:ext uri="{BB962C8B-B14F-4D97-AF65-F5344CB8AC3E}">
        <p14:creationId xmlns:p14="http://schemas.microsoft.com/office/powerpoint/2010/main" val="626637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138</TotalTime>
  <Words>261</Words>
  <Application>Microsoft Office PowerPoint</Application>
  <PresentationFormat>Širokouhlá</PresentationFormat>
  <Paragraphs>10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Cvičenia č.34 - 37</vt:lpstr>
      <vt:lpstr>cvičenie č.34: podľa 1.riadku sa nauč, ako za sebou nasledujú noty v dvojčiarkovanej oktáve. V 2.riadku pospájaj každú notu s jej názvom, ku ktorému patrí. V  3.Riadku doplň názvy nôt aj s číslom dvojčiarkovanej oktávy. Pomôcka: môžete vychádzať z noty c2  </vt:lpstr>
      <vt:lpstr>cvičenie č.35 vynecháme. Vrátime sa k nemu na budúcu hodinu. Cvičenie č. 36: zopakujte si, čo sme sa už naučili o stupnici  C dur. Na konci cvičenia je poučka, ktorú sa naučte naspamäť. Budeme sa k nej vracať. Tiež si všimnite, ako sa zapisuje akord C dur. Nacvičte si jeho zapisovanie do notového zošita. (zapíšte jeden riadok)</vt:lpstr>
      <vt:lpstr>A teraz si zaTVORte oči a skúste vymenovať tóny hudobnej abecedy smerom hore, aj dole:</vt:lpstr>
      <vt:lpstr>Výborne! Ak ste všetko zvládli, vráťte sa na začiatok a všetko si preopakujte!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Cvičenia č.30 - 33</dc:title>
  <dc:creator>Michal Janiga</dc:creator>
  <cp:lastModifiedBy>Michal Janiga</cp:lastModifiedBy>
  <cp:revision>6</cp:revision>
  <dcterms:created xsi:type="dcterms:W3CDTF">2020-11-20T17:46:43Z</dcterms:created>
  <dcterms:modified xsi:type="dcterms:W3CDTF">2020-12-01T14:54:33Z</dcterms:modified>
</cp:coreProperties>
</file>