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630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202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612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63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756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344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6897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0632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0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65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339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11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83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45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8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7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085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F2A5-A18E-49AE-891A-AF67ADFAE0E6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509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I8y7n50DCt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janiga@zuspmb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75BC0-0F13-4708-B255-40B1924E3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Cvičenia č.38 - 39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400582-BE6B-4BB7-A8A2-5AF409DF6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4400" dirty="0">
                <a:solidFill>
                  <a:srgbClr val="FFC000"/>
                </a:solidFill>
              </a:rPr>
              <a:t>Prvý ročník</a:t>
            </a:r>
            <a:br>
              <a:rPr lang="sk-SK" sz="4400" dirty="0"/>
            </a:br>
            <a:r>
              <a:rPr lang="sk-SK" sz="4400" i="1" dirty="0"/>
              <a:t>(11.11.-15.1. 2021)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63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631388" cy="6107760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cvičenie č.38</a:t>
            </a:r>
            <a:r>
              <a:rPr lang="sk-SK" dirty="0"/>
              <a:t>: stupnica g dur začína vždy na tóne „g“. Preto má názov </a:t>
            </a:r>
            <a:r>
              <a:rPr lang="sk-SK" dirty="0">
                <a:solidFill>
                  <a:srgbClr val="FFFF00"/>
                </a:solidFill>
              </a:rPr>
              <a:t>G</a:t>
            </a:r>
            <a:r>
              <a:rPr lang="sk-SK" dirty="0"/>
              <a:t> dur. Táto stupnica má jeden krížik. Volá sa „</a:t>
            </a:r>
            <a:r>
              <a:rPr lang="sk-SK" dirty="0" err="1">
                <a:solidFill>
                  <a:srgbClr val="FFFF00"/>
                </a:solidFill>
              </a:rPr>
              <a:t>fis</a:t>
            </a:r>
            <a:r>
              <a:rPr lang="sk-SK" dirty="0"/>
              <a:t>“. Vy ho už poznáte z predošlých hodín. Nájdite ho a zakrúžkujte. Nakoniec vymenujte nahlas všetky tóny tejto stupnice smerom hore, aj dole.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E2C3AB77-D985-4AE7-97C4-A15B2C444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346" y="348699"/>
            <a:ext cx="4315662" cy="61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5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631388" cy="610776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C000"/>
                </a:solidFill>
              </a:rPr>
              <a:t>cvičenie č.39</a:t>
            </a:r>
            <a:r>
              <a:rPr lang="sk-SK" dirty="0"/>
              <a:t>: pozorujte na ukážke </a:t>
            </a:r>
            <a:r>
              <a:rPr lang="sk-SK" dirty="0">
                <a:hlinkClick r:id="rId2"/>
              </a:rPr>
              <a:t>(kliknite sem) </a:t>
            </a:r>
            <a:r>
              <a:rPr lang="sk-SK" dirty="0"/>
              <a:t>ako sa striedajú krátke, sekané tóny (</a:t>
            </a:r>
            <a:r>
              <a:rPr lang="sk-SK" dirty="0">
                <a:solidFill>
                  <a:srgbClr val="FFFF00"/>
                </a:solidFill>
              </a:rPr>
              <a:t>Staccato</a:t>
            </a:r>
            <a:r>
              <a:rPr lang="sk-SK" dirty="0"/>
              <a:t>) s dlhými, viazanými (</a:t>
            </a:r>
            <a:r>
              <a:rPr lang="sk-SK" dirty="0">
                <a:solidFill>
                  <a:srgbClr val="FFFF00"/>
                </a:solidFill>
              </a:rPr>
              <a:t>legato</a:t>
            </a:r>
            <a:r>
              <a:rPr lang="sk-SK" dirty="0"/>
              <a:t>). Naučte sa rozoznať staccato od legata a vyskúšajte si ich zahrať na svojom hudobnom nástroji.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E2C3AB77-D985-4AE7-97C4-A15B2C444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346" y="348699"/>
            <a:ext cx="4315662" cy="61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7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FBFC0-3EA4-47DE-948D-679AF4DB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A teraz si zopakujte tóny stupnice g dur a viac krát za sebou ich nahlas vymenujte smerom hore, aj dole: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625200-E1C0-4965-B68C-CC4B97E5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FFC000"/>
                </a:solidFill>
              </a:rPr>
              <a:t>G, A, H, C, D, E, </a:t>
            </a:r>
            <a:r>
              <a:rPr lang="sk-SK" sz="4000" dirty="0" err="1">
                <a:solidFill>
                  <a:srgbClr val="FFC000"/>
                </a:solidFill>
              </a:rPr>
              <a:t>Fis</a:t>
            </a:r>
            <a:r>
              <a:rPr lang="sk-SK" sz="4000" dirty="0">
                <a:solidFill>
                  <a:srgbClr val="FFC000"/>
                </a:solidFill>
              </a:rPr>
              <a:t>, G </a:t>
            </a:r>
            <a:br>
              <a:rPr lang="sk-SK" sz="4000" dirty="0">
                <a:solidFill>
                  <a:srgbClr val="FFC000"/>
                </a:solidFill>
              </a:rPr>
            </a:br>
            <a:r>
              <a:rPr lang="sk-SK" sz="4000" i="1" dirty="0"/>
              <a:t>(SMER NAHOR V NOTOVEJ OSNOVE)</a:t>
            </a:r>
          </a:p>
          <a:p>
            <a:r>
              <a:rPr lang="sk-SK" sz="4000" i="1" dirty="0">
                <a:solidFill>
                  <a:srgbClr val="FFC000"/>
                </a:solidFill>
              </a:rPr>
              <a:t>G, </a:t>
            </a:r>
            <a:r>
              <a:rPr lang="sk-SK" sz="4000" i="1" dirty="0" err="1">
                <a:solidFill>
                  <a:srgbClr val="FFC000"/>
                </a:solidFill>
              </a:rPr>
              <a:t>Fis</a:t>
            </a:r>
            <a:r>
              <a:rPr lang="sk-SK" sz="4000" i="1" dirty="0">
                <a:solidFill>
                  <a:srgbClr val="FFC000"/>
                </a:solidFill>
              </a:rPr>
              <a:t>, E, D, C, H, A, G </a:t>
            </a:r>
            <a:br>
              <a:rPr lang="sk-SK" sz="4000" i="1" dirty="0">
                <a:solidFill>
                  <a:srgbClr val="FFC000"/>
                </a:solidFill>
              </a:rPr>
            </a:br>
            <a:r>
              <a:rPr lang="sk-SK" sz="4000" i="1" dirty="0"/>
              <a:t>(SMER NADOL V NOTOVEJ OSNOVE)</a:t>
            </a:r>
          </a:p>
          <a:p>
            <a:endParaRPr lang="sk-SK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6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C6C8C-C274-47BB-A938-B3739239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rgbClr val="FFC000"/>
                </a:solidFill>
              </a:rPr>
              <a:t>Výborne! Na tento týždeň máte úlohu z hudobnej náuky hotovú.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64E944-B89C-44BD-A0CF-624A32639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/>
              <a:t>Vypracované úlohy mi posielajte na mail </a:t>
            </a:r>
            <a:r>
              <a:rPr lang="sk-SK" sz="2800" dirty="0">
                <a:hlinkClick r:id="rId2"/>
              </a:rPr>
              <a:t>michal.janiga@zuspmb.sk</a:t>
            </a:r>
            <a:r>
              <a:rPr lang="sk-SK" sz="2800" dirty="0"/>
              <a:t>. Pokiaľ máte nejasnosti so zadaním, môžete mi taktiež napísať na tento mail. </a:t>
            </a:r>
            <a:br>
              <a:rPr lang="sk-SK" sz="2800" dirty="0"/>
            </a:br>
            <a:r>
              <a:rPr lang="sk-SK" sz="2800" dirty="0"/>
              <a:t>Pekný zvyšok týždňa prajem!</a:t>
            </a:r>
          </a:p>
        </p:txBody>
      </p:sp>
    </p:spTree>
    <p:extLst>
      <p:ext uri="{BB962C8B-B14F-4D97-AF65-F5344CB8AC3E}">
        <p14:creationId xmlns:p14="http://schemas.microsoft.com/office/powerpoint/2010/main" val="62663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462</TotalTime>
  <Words>233</Words>
  <Application>Microsoft Office PowerPoint</Application>
  <PresentationFormat>Širokouhlá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Cvičenia č.38 - 39</vt:lpstr>
      <vt:lpstr>cvičenie č.38: stupnica g dur začína vždy na tóne „g“. Preto má názov G dur. Táto stupnica má jeden krížik. Volá sa „fis“. Vy ho už poznáte z predošlých hodín. Nájdite ho a zakrúžkujte. Nakoniec vymenujte nahlas všetky tóny tejto stupnice smerom hore, aj dole.</vt:lpstr>
      <vt:lpstr>cvičenie č.39: pozorujte na ukážke (kliknite sem) ako sa striedajú krátke, sekané tóny (Staccato) s dlhými, viazanými (legato). Naučte sa rozoznať staccato od legata a vyskúšajte si ich zahrať na svojom hudobnom nástroji. </vt:lpstr>
      <vt:lpstr>A teraz si zopakujte tóny stupnice g dur a viac krát za sebou ich nahlas vymenujte smerom hore, aj dole:</vt:lpstr>
      <vt:lpstr>Výborne! Na tento týždeň máte úlohu z hudobnej náuky hotovú.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Cvičenia č.30 - 33</dc:title>
  <dc:creator>Michal Janiga</dc:creator>
  <cp:lastModifiedBy>Michal Janiga</cp:lastModifiedBy>
  <cp:revision>9</cp:revision>
  <dcterms:created xsi:type="dcterms:W3CDTF">2020-11-20T17:46:43Z</dcterms:created>
  <dcterms:modified xsi:type="dcterms:W3CDTF">2021-01-13T14:18:28Z</dcterms:modified>
</cp:coreProperties>
</file>