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 rtl="0"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3" d="100"/>
          <a:sy n="123" d="100"/>
        </p:scale>
        <p:origin x="49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á hlavič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3BB8179-21BB-40CF-9FD1-C0F3465C368F}" type="datetime1">
              <a:rPr lang="sk-SK" smtClean="0"/>
              <a:t>15. 12. 2020</a:t>
            </a:fld>
            <a:endParaRPr lang="en-US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Zástupné číslo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1A8EE09-76CC-4000-B080-9F213DA7D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812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á hlavič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4C68ACB-F1FE-44A3-9EB2-7168B4BB2AAA}" type="datetime1">
              <a:rPr lang="sk-SK" smtClean="0"/>
              <a:t>15. 12. 2020</a:t>
            </a:fld>
            <a:endParaRPr lang="en-US"/>
          </a:p>
        </p:txBody>
      </p:sp>
      <p:sp>
        <p:nvSpPr>
          <p:cNvPr id="4" name="Zástupný symbol obrázka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Zástupné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k"/>
              <a:t>Kliknutím upravíte štýly predlohy textu</a:t>
            </a:r>
            <a:endParaRPr lang="en-US"/>
          </a:p>
          <a:p>
            <a:pPr lvl="1" rtl="0"/>
            <a:r>
              <a:rPr lang="sk"/>
              <a:t>Druhá úroveň</a:t>
            </a:r>
          </a:p>
          <a:p>
            <a:pPr lvl="2" rtl="0"/>
            <a:r>
              <a:rPr lang="sk"/>
              <a:t>Tretia úroveň</a:t>
            </a:r>
          </a:p>
          <a:p>
            <a:pPr lvl="3" rtl="0"/>
            <a:r>
              <a:rPr lang="sk"/>
              <a:t>Štvrtá úroveň</a:t>
            </a:r>
          </a:p>
          <a:p>
            <a:pPr lvl="4" rtl="0"/>
            <a:r>
              <a:rPr lang="sk"/>
              <a:t>Piata úroveň</a:t>
            </a:r>
            <a:endParaRPr lang="en-US"/>
          </a:p>
        </p:txBody>
      </p:sp>
      <p:sp>
        <p:nvSpPr>
          <p:cNvPr id="6" name="Zástupnáb pät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Zástupné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8E40627-AA7D-471F-B5F2-0BF9E4C68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452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Obdĺžnik 9"/>
          <p:cNvSpPr/>
          <p:nvPr/>
        </p:nvSpPr>
        <p:spPr>
          <a:xfrm>
            <a:off x="1307869" y="128232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Obdĺžnik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Obdĺžnik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Skupina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Priama spojnica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riama spojnica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riama spojnica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0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20" name="Zástupný symbol dátumu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BF4786F9-676A-4F22-9FCE-4C455EA3792E}" type="datetime1">
              <a:rPr lang="sk-SK" smtClean="0"/>
              <a:t>15. 12. 2020</a:t>
            </a:fld>
            <a:endParaRPr lang="en-US" dirty="0"/>
          </a:p>
        </p:txBody>
      </p:sp>
      <p:sp>
        <p:nvSpPr>
          <p:cNvPr id="21" name="Zástupná päta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Zástupné číslo snímky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Zástupný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883C898-A29A-44ED-B65D-9DA1A6A23487}" type="datetime1">
              <a:rPr lang="sk-SK" smtClean="0"/>
              <a:t>15. 12. 2020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Zástupný objekt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03CEE7-4091-4855-8851-3904DFA03419}" type="datetime1">
              <a:rPr lang="sk-SK" smtClean="0"/>
              <a:t>15. 12. 2020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 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Zástupný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CAAF4F-6F78-4EAC-B8C9-63007A8660A0}" type="datetime1">
              <a:rPr lang="sk-SK" smtClean="0"/>
              <a:t>15. 12. 2020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ĺžnik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Obdĺžnik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Obdĺžnik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Obdĺžnik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Autofit/>
          </a:bodyPr>
          <a:lstStyle>
            <a:lvl1pPr algn="ctr">
              <a:lnSpc>
                <a:spcPct val="83000"/>
              </a:lnSpc>
              <a:defRPr lang="en-US" sz="60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sk-SK"/>
              <a:t>Kliknutím upravte štýl predlohy nadpisu</a:t>
            </a:r>
            <a:endParaRPr lang="en-US" dirty="0"/>
          </a:p>
        </p:txBody>
      </p: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Priama spojnica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riama spojnica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riama spojnica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/>
              <a:t>Kliknite sem a upravte štýly predlohy textu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4A223729-5AB1-42A7-909B-D49AD79C242A}" type="datetime1">
              <a:rPr lang="sk-SK" smtClean="0"/>
              <a:t>15. 12. 2020</a:t>
            </a:fld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typy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Zástupný obsah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Zástupný obsah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E6044A-984D-40B8-A3D1-190F54305EAD}" type="datetime1">
              <a:rPr lang="sk-SK" smtClean="0"/>
              <a:t>15. 12. 2020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Zástupné číslo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Zástupný objekt textu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"/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obsahu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4F2C44-F0D0-4DFD-9095-94D0296883AC}" type="datetime1">
              <a:rPr lang="sk-SK" smtClean="0"/>
              <a:t>15. 12. 2020</a:t>
            </a:fld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Zástupné číslo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ba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30F096-678E-4BFD-8C00-D5C223BB28EC}" type="datetime1">
              <a:rPr lang="sk-SK" smtClean="0"/>
              <a:t>15. 12. 2020</a:t>
            </a:fld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Zástupné číslo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D4D749-38E6-426E-84BA-05C1D78B59F3}" type="datetime1">
              <a:rPr lang="sk-SK" smtClean="0"/>
              <a:t>15. 12. 2020</a:t>
            </a:fld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Zástupné číslo snímk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Obdĺžnik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Zástupný obsah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/>
              <a:t>Kliknite sem a upravte štýly predlohy textu</a:t>
            </a:r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180CADC8-276C-448C-9E06-F1462CE7C681}" type="datetime1">
              <a:rPr lang="sk-SK" smtClean="0"/>
              <a:t>15. 12. 2020</a:t>
            </a:fld>
            <a:endParaRPr lang="en-US"/>
          </a:p>
        </p:txBody>
      </p:sp>
      <p:sp>
        <p:nvSpPr>
          <p:cNvPr id="9" name="Zástupný symbol päty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Zástupný symbol čísla snímky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ĺžnik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rázok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C4E9C7E8-A504-45DF-BC0E-D6C9606BEED9}" type="datetime1">
              <a:rPr lang="sk-SK" smtClean="0"/>
              <a:t>15. 12. 2020</a:t>
            </a:fld>
            <a:endParaRPr lang="en-US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Obdĺžnik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/>
              <a:t>Kliknite sem a upravte štýly predlohy textu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Obdĺžnik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Obdĺžnik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Obdĺžnik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Zástupný objekt nadpisu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k"/>
              <a:t>Kliknite sem a upravte štýl predlohy nadpisov</a:t>
            </a:r>
            <a:endParaRPr lang="en-US" dirty="0"/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k"/>
              <a:t>Kliknutím upravíte štýly predlohy textu</a:t>
            </a:r>
          </a:p>
          <a:p>
            <a:pPr lvl="1" rtl="0"/>
            <a:r>
              <a:rPr lang="sk"/>
              <a:t>Druhá úroveň</a:t>
            </a:r>
          </a:p>
          <a:p>
            <a:pPr lvl="2" rtl="0"/>
            <a:r>
              <a:rPr lang="sk"/>
              <a:t>Tretia úroveň</a:t>
            </a:r>
          </a:p>
          <a:p>
            <a:pPr lvl="3" rtl="0"/>
            <a:r>
              <a:rPr lang="sk"/>
              <a:t>Štvrtá úroveň</a:t>
            </a:r>
          </a:p>
          <a:p>
            <a:pPr lvl="4" rtl="0"/>
            <a:r>
              <a:rPr lang="sk"/>
              <a:t>Piata úroveň</a:t>
            </a:r>
            <a:endParaRPr lang="en-US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6C0C5D25-A27A-47E8-8091-D5F7445E3FCD}" type="datetime1">
              <a:rPr lang="sk-SK" smtClean="0"/>
              <a:t>15. 12. 2020</a:t>
            </a:fld>
            <a:endParaRPr lang="en-US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l.janiga@zuspmb.sk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 descr="Obrázok s látkou, stolom, červená, zakrytý&#10;&#10;Automaticky generovaný popis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64" name="Obdĺžnik 59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65" name="Obdĺžnik 61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 rtlCol="0">
            <a:normAutofit/>
          </a:bodyPr>
          <a:lstStyle/>
          <a:p>
            <a:pPr rtl="0"/>
            <a:r>
              <a:rPr lang="sk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Noty s krížikom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 rtlCol="0">
            <a:normAutofit/>
          </a:bodyPr>
          <a:lstStyle/>
          <a:p>
            <a:pPr rtl="0"/>
            <a:r>
              <a:rPr lang="sk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Cvičenie č. 37</a:t>
            </a:r>
          </a:p>
        </p:txBody>
      </p:sp>
    </p:spTree>
    <p:extLst>
      <p:ext uri="{BB962C8B-B14F-4D97-AF65-F5344CB8AC3E}">
        <p14:creationId xmlns:p14="http://schemas.microsoft.com/office/powerpoint/2010/main" val="1736693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 descr="Obrázok s látkou, stolom, červená, zakrytý&#10;&#10;Automaticky generovaný popis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3" name="Podnadpis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9819" y="302078"/>
            <a:ext cx="6316731" cy="6253842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sk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cvičení č. 37 si všimnite, ako vyzerá a ako sa zapisuje do notovej osnovy krížik. Musí byť zapísaný vždy pred notou. V rámčeku je pôvodne nota „g“, pred ktorou je krížik. Z noty „g“ sa tak stala nota „gis“. Každá nota, pred ktorou je krížik zvýši danú notu o pol tónu </a:t>
            </a:r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1CAC89AB-D9C3-4C4C-93C2-41743C8C7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459" y="302078"/>
            <a:ext cx="4418883" cy="6253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708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 descr="Obrázok s látkou, stolom, červená, zakrytý&#10;&#10;Automaticky generovaný popis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3" name="Podnadpis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9819" y="302078"/>
            <a:ext cx="6316731" cy="6253842"/>
          </a:xfrm>
        </p:spPr>
        <p:txBody>
          <a:bodyPr rtlCol="0">
            <a:normAutofit/>
          </a:bodyPr>
          <a:lstStyle/>
          <a:p>
            <a:pPr rtl="0"/>
            <a:r>
              <a:rPr lang="sk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Opíšte notu s krížikom. Ku note medzi linajkami by Vám mali vôjsť aspoň dve noty s krížikmi a rovnako tak ku note cez linajku. V poslednom riadku na strane 26 sú zapísané v jednočiarkovej oktáve všetky noty. Naučte sa ich prečítať, aj zapísať. </a:t>
            </a:r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1CAC89AB-D9C3-4C4C-93C2-41743C8C7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459" y="302078"/>
            <a:ext cx="4418883" cy="6253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221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 descr="Obrázok s látkou, stolom, červená, zakrytý&#10;&#10;Automaticky generovaný popis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3" name="Podnadpis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9819" y="302078"/>
            <a:ext cx="6316731" cy="6253842"/>
          </a:xfrm>
        </p:spPr>
        <p:txBody>
          <a:bodyPr rtlCol="0">
            <a:normAutofit/>
          </a:bodyPr>
          <a:lstStyle/>
          <a:p>
            <a:pPr rtl="0"/>
            <a:r>
              <a:rPr lang="sk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tejto strane doplňte po jednom písmenku ku každej note. Vznikne Vám tak názov noty s krížikom. Napríklad ku prevej note napíšete iba písmenko „c“. V ráčeku si zopakujte, čo som Vám už písal.  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36E664C-A4F8-4CD5-A591-650453D15F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2543" y="304912"/>
            <a:ext cx="4416879" cy="625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751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 descr="Obrázok s látkou, stolom, červená, zakrytý&#10;&#10;Automaticky generovaný popis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3" name="Podnadpis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9819" y="302078"/>
            <a:ext cx="10815252" cy="6253842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sk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svojho notového zošitka si precvičte zapisovanie nôt s krížikom v polových hodnotách a v tomto poradí:  </a:t>
            </a:r>
          </a:p>
          <a:p>
            <a:pPr rtl="0"/>
            <a:r>
              <a:rPr lang="sk-SK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sk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sk" sz="44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sk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fis</a:t>
            </a:r>
            <a:r>
              <a:rPr lang="sk" sz="44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sk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ais</a:t>
            </a:r>
            <a:r>
              <a:rPr lang="sk" sz="44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sk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dis</a:t>
            </a:r>
            <a:r>
              <a:rPr lang="sk" sz="44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sk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his</a:t>
            </a:r>
            <a:r>
              <a:rPr lang="sk" sz="44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sk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eis</a:t>
            </a:r>
            <a:r>
              <a:rPr lang="sk" sz="44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sk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gis</a:t>
            </a:r>
            <a:r>
              <a:rPr lang="sk" sz="44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sk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rtl="0"/>
            <a:r>
              <a:rPr lang="sk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Keď budete mať všetko hotové, ako vždy si všetko skontrolujte, preopakujte a zašlite mi to na kontrolu na môj mail: </a:t>
            </a:r>
            <a:r>
              <a:rPr lang="sk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michal.janiga@zuspmb.sk</a:t>
            </a:r>
            <a:r>
              <a:rPr lang="sk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br>
              <a:rPr lang="sk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Teším sa na Vaše úlohy a </a:t>
            </a:r>
            <a:br>
              <a:rPr lang="sk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prajem Vám pekný týždeň! </a:t>
            </a:r>
          </a:p>
          <a:p>
            <a:pPr rtl="0"/>
            <a:r>
              <a:rPr lang="sk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82CD361A-9D87-4BBD-B8C2-6CACB4E82A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0134" y="705165"/>
            <a:ext cx="796474" cy="946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5524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38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E462D"/>
      </a:accent1>
      <a:accent2>
        <a:srgbClr val="595A85"/>
      </a:accent2>
      <a:accent3>
        <a:srgbClr val="8D6F5B"/>
      </a:accent3>
      <a:accent4>
        <a:srgbClr val="FABD2F"/>
      </a:accent4>
      <a:accent5>
        <a:srgbClr val="AF8073"/>
      </a:accent5>
      <a:accent6>
        <a:srgbClr val="787880"/>
      </a:accent6>
      <a:hlink>
        <a:srgbClr val="CC8D00"/>
      </a:hlink>
      <a:folHlink>
        <a:srgbClr val="82829E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9022_TF56410444" id="{35575A7E-1B6F-4683-B682-693267562692}" vid="{A381B332-32CF-408D-A9C1-6AE7D7FB29CE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{B3826AA4-9048-45B2-A0A2-466EBB51D084}tf56410444_win32</Template>
  <TotalTime>32</TotalTime>
  <Words>237</Words>
  <Application>Microsoft Office PowerPoint</Application>
  <PresentationFormat>Širokouhlá</PresentationFormat>
  <Paragraphs>9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10" baseType="lpstr">
      <vt:lpstr>Avenir Next LT Pro</vt:lpstr>
      <vt:lpstr>Avenir Next LT Pro Light</vt:lpstr>
      <vt:lpstr>Calibri</vt:lpstr>
      <vt:lpstr>Garamond</vt:lpstr>
      <vt:lpstr>SavonVTI</vt:lpstr>
      <vt:lpstr>Noty s krížikom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Noty s krížikom</dc:title>
  <dc:creator>Michal Janiga</dc:creator>
  <cp:lastModifiedBy>Michal Janiga</cp:lastModifiedBy>
  <cp:revision>4</cp:revision>
  <dcterms:created xsi:type="dcterms:W3CDTF">2020-12-15T13:05:14Z</dcterms:created>
  <dcterms:modified xsi:type="dcterms:W3CDTF">2020-12-15T13:37:32Z</dcterms:modified>
</cp:coreProperties>
</file>