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14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32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20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00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5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539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72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71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303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3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266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0BA2-B7B7-4E4C-AD13-B89FD36D80A7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EDBB-C400-4966-98B2-BDAF67C242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57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3178" y="3102794"/>
            <a:ext cx="9144000" cy="62253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l"/>
            <a:r>
              <a:rPr lang="sk-SK" sz="2000" b="1" dirty="0" smtClean="0"/>
              <a:t>Milí moji </a:t>
            </a:r>
            <a:r>
              <a:rPr lang="sk-SK" sz="2000" b="1" dirty="0" err="1" smtClean="0"/>
              <a:t>prípravkári</a:t>
            </a:r>
            <a:r>
              <a:rPr lang="sk-SK" sz="2000" dirty="0" smtClean="0"/>
              <a:t>.</a:t>
            </a:r>
            <a:endParaRPr lang="sk-SK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93178" y="3715054"/>
            <a:ext cx="9144000" cy="1655762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algn="l"/>
            <a:r>
              <a:rPr lang="sk-SK" sz="1600" dirty="0" smtClean="0"/>
              <a:t>Keďže je situácia taká, že sa nemôžme osobne vidieť, posielam zopár úloh.</a:t>
            </a:r>
          </a:p>
          <a:p>
            <a:pPr algn="l"/>
            <a:r>
              <a:rPr lang="sk-SK" sz="1600" dirty="0" smtClean="0"/>
              <a:t>- z </a:t>
            </a:r>
            <a:r>
              <a:rPr lang="sk-SK" sz="1600" dirty="0" err="1" smtClean="0"/>
              <a:t>notovnička</a:t>
            </a:r>
            <a:r>
              <a:rPr lang="sk-SK" sz="1600" dirty="0" smtClean="0"/>
              <a:t> na str. 17 napísať polové noty, vedieť aj vytlieskať</a:t>
            </a:r>
          </a:p>
          <a:p>
            <a:pPr algn="l"/>
            <a:r>
              <a:rPr lang="sk-SK" sz="1600" dirty="0" smtClean="0"/>
              <a:t>- do notového zošita napísať celé  noty </a:t>
            </a:r>
            <a:r>
              <a:rPr lang="sk-SK" sz="1600" dirty="0" err="1" smtClean="0"/>
              <a:t>cdefg</a:t>
            </a:r>
            <a:r>
              <a:rPr lang="sk-SK" sz="1600" dirty="0" smtClean="0"/>
              <a:t>, nezabudnúť na začiatku </a:t>
            </a:r>
            <a:r>
              <a:rPr lang="sk-SK" sz="1600" dirty="0" err="1" smtClean="0"/>
              <a:t>not.osnovy</a:t>
            </a:r>
            <a:r>
              <a:rPr lang="sk-SK" sz="1600" dirty="0" smtClean="0"/>
              <a:t> husľový kľúč</a:t>
            </a:r>
          </a:p>
          <a:p>
            <a:pPr algn="l"/>
            <a:r>
              <a:rPr lang="sk-SK" sz="1600" dirty="0" smtClean="0"/>
              <a:t>- vymaľovať  klapky </a:t>
            </a:r>
            <a:r>
              <a:rPr lang="sk-SK" sz="1600" dirty="0" err="1" smtClean="0"/>
              <a:t>cdefg</a:t>
            </a:r>
            <a:r>
              <a:rPr lang="sk-SK" sz="1600" dirty="0" smtClean="0"/>
              <a:t>, ako sú v </a:t>
            </a:r>
            <a:r>
              <a:rPr lang="sk-SK" sz="1600" dirty="0" err="1" smtClean="0"/>
              <a:t>notovníčku</a:t>
            </a:r>
            <a:r>
              <a:rPr lang="sk-SK" sz="1600" dirty="0" smtClean="0"/>
              <a:t> na zadnej strane</a:t>
            </a:r>
          </a:p>
          <a:p>
            <a:pPr algn="l"/>
            <a:r>
              <a:rPr lang="sk-SK" sz="1600" dirty="0" smtClean="0"/>
              <a:t>- samozrejme si opakujte , čo sme sa naučili</a:t>
            </a:r>
          </a:p>
          <a:p>
            <a:pPr marL="285750" indent="-285750" algn="l">
              <a:buFontTx/>
              <a:buChar char="-"/>
            </a:pPr>
            <a:endParaRPr lang="sk-SK" sz="1600" dirty="0" smtClean="0"/>
          </a:p>
          <a:p>
            <a:pPr marL="285750" indent="-285750" algn="l">
              <a:buFontTx/>
              <a:buChar char="-"/>
            </a:pPr>
            <a:endParaRPr lang="sk-SK" sz="1600" dirty="0" smtClean="0"/>
          </a:p>
          <a:p>
            <a:pPr marL="285750" indent="-285750" algn="l">
              <a:buFontTx/>
              <a:buChar char="-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30676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97" y="1216995"/>
            <a:ext cx="7911101" cy="3341512"/>
          </a:xfrm>
        </p:spPr>
      </p:pic>
    </p:spTree>
    <p:extLst>
      <p:ext uri="{BB962C8B-B14F-4D97-AF65-F5344CB8AC3E}">
        <p14:creationId xmlns:p14="http://schemas.microsoft.com/office/powerpoint/2010/main" val="1389342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</Words>
  <Application>Microsoft Office PowerPoint</Application>
  <PresentationFormat>Širokouhlá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Milí moji prípravkári.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Milí moji prípravkári.</dc:title>
  <dc:creator>pc</dc:creator>
  <cp:lastModifiedBy>pc</cp:lastModifiedBy>
  <cp:revision>5</cp:revision>
  <dcterms:created xsi:type="dcterms:W3CDTF">2020-10-20T11:51:17Z</dcterms:created>
  <dcterms:modified xsi:type="dcterms:W3CDTF">2020-10-20T12:23:57Z</dcterms:modified>
</cp:coreProperties>
</file>