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6802-8081-4010-96BB-B9F3AB6AD03C}" type="datetimeFigureOut">
              <a:rPr lang="sk-SK" smtClean="0"/>
              <a:pPr/>
              <a:t>2.5.2020</a:t>
            </a:fld>
            <a:endParaRPr lang="sk-SK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0D65-AF3F-4C29-A371-CA3B5CC92AE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6802-8081-4010-96BB-B9F3AB6AD03C}" type="datetimeFigureOut">
              <a:rPr lang="sk-SK" smtClean="0"/>
              <a:pPr/>
              <a:t>2.5.2020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0D65-AF3F-4C29-A371-CA3B5CC92AE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6802-8081-4010-96BB-B9F3AB6AD03C}" type="datetimeFigureOut">
              <a:rPr lang="sk-SK" smtClean="0"/>
              <a:pPr/>
              <a:t>2.5.2020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0D65-AF3F-4C29-A371-CA3B5CC92AE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6802-8081-4010-96BB-B9F3AB6AD03C}" type="datetimeFigureOut">
              <a:rPr lang="sk-SK" smtClean="0"/>
              <a:pPr/>
              <a:t>2.5.2020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0D65-AF3F-4C29-A371-CA3B5CC92AE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6802-8081-4010-96BB-B9F3AB6AD03C}" type="datetimeFigureOut">
              <a:rPr lang="sk-SK" smtClean="0"/>
              <a:pPr/>
              <a:t>2.5.2020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A0F0D65-AF3F-4C29-A371-CA3B5CC92AE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6802-8081-4010-96BB-B9F3AB6AD03C}" type="datetimeFigureOut">
              <a:rPr lang="sk-SK" smtClean="0"/>
              <a:pPr/>
              <a:t>2.5.2020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0D65-AF3F-4C29-A371-CA3B5CC92AE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6802-8081-4010-96BB-B9F3AB6AD03C}" type="datetimeFigureOut">
              <a:rPr lang="sk-SK" smtClean="0"/>
              <a:pPr/>
              <a:t>2.5.2020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0D65-AF3F-4C29-A371-CA3B5CC92AE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6802-8081-4010-96BB-B9F3AB6AD03C}" type="datetimeFigureOut">
              <a:rPr lang="sk-SK" smtClean="0"/>
              <a:pPr/>
              <a:t>2.5.2020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0D65-AF3F-4C29-A371-CA3B5CC92AE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6802-8081-4010-96BB-B9F3AB6AD03C}" type="datetimeFigureOut">
              <a:rPr lang="sk-SK" smtClean="0"/>
              <a:pPr/>
              <a:t>2.5.2020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0D65-AF3F-4C29-A371-CA3B5CC92AE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6802-8081-4010-96BB-B9F3AB6AD03C}" type="datetimeFigureOut">
              <a:rPr lang="sk-SK" smtClean="0"/>
              <a:pPr/>
              <a:t>2.5.2020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0D65-AF3F-4C29-A371-CA3B5CC92AE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6802-8081-4010-96BB-B9F3AB6AD03C}" type="datetimeFigureOut">
              <a:rPr lang="sk-SK" smtClean="0"/>
              <a:pPr/>
              <a:t>2.5.2020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0D65-AF3F-4C29-A371-CA3B5CC92AE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6316802-8081-4010-96BB-B9F3AB6AD03C}" type="datetimeFigureOut">
              <a:rPr lang="sk-SK" smtClean="0"/>
              <a:pPr/>
              <a:t>2.5.2020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A0F0D65-AF3F-4C29-A371-CA3B5CC92AE2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Opakovanie </a:t>
            </a:r>
            <a:r>
              <a:rPr lang="sk-SK" dirty="0" smtClean="0">
                <a:sym typeface="Wingdings" pitchFamily="2" charset="2"/>
              </a:rPr>
              <a:t>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mtClean="0"/>
              <a:t/>
            </a:r>
            <a:br>
              <a:rPr lang="sk-SK" smtClean="0"/>
            </a:br>
            <a:r>
              <a:rPr lang="sk-SK" smtClean="0"/>
              <a:t/>
            </a:r>
            <a:br>
              <a:rPr lang="sk-SK" smtClean="0"/>
            </a:br>
            <a:r>
              <a:rPr lang="sk-SK" smtClean="0"/>
              <a:t>Napíš </a:t>
            </a:r>
            <a:r>
              <a:rPr lang="sk-SK" dirty="0" smtClean="0"/>
              <a:t>stupnice a zahraj si ich na svojom hudobnom nástroji (pozor na predznamenanie – či je zapísané, alebo nie...) </a:t>
            </a:r>
            <a:endParaRPr lang="sk-S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00034" y="3000372"/>
            <a:ext cx="8229600" cy="3561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Pomenuj tieto nástroje:</a:t>
            </a:r>
            <a:endParaRPr lang="sk-SK" dirty="0"/>
          </a:p>
        </p:txBody>
      </p:sp>
      <p:pic>
        <p:nvPicPr>
          <p:cNvPr id="4" name="Zástupný symbol pro obsah 3" descr="ashton-spcg34br-gitara-pack-molina-3-4.jpg"/>
          <p:cNvPicPr>
            <a:picLocks noGrp="1" noChangeAspect="1"/>
          </p:cNvPicPr>
          <p:nvPr>
            <p:ph idx="1"/>
          </p:nvPr>
        </p:nvPicPr>
        <p:blipFill>
          <a:blip r:embed="rId2"/>
          <a:srcRect l="32291" t="3125" r="28125" b="2083"/>
          <a:stretch>
            <a:fillRect/>
          </a:stretch>
        </p:blipFill>
        <p:spPr>
          <a:xfrm>
            <a:off x="500034" y="1500174"/>
            <a:ext cx="2928958" cy="5072098"/>
          </a:xfrm>
          <a:prstGeom prst="rect">
            <a:avLst/>
          </a:prstGeom>
        </p:spPr>
      </p:pic>
      <p:pic>
        <p:nvPicPr>
          <p:cNvPr id="5" name="Obrázek 4" descr="banj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5" y="4786320"/>
            <a:ext cx="1692000" cy="1663374"/>
          </a:xfrm>
          <a:prstGeom prst="rect">
            <a:avLst/>
          </a:prstGeom>
        </p:spPr>
      </p:pic>
      <p:pic>
        <p:nvPicPr>
          <p:cNvPr id="6" name="Obrázek 5" descr="yamaha-b2-pe-pouzite.jpg"/>
          <p:cNvPicPr>
            <a:picLocks noChangeAspect="1"/>
          </p:cNvPicPr>
          <p:nvPr/>
        </p:nvPicPr>
        <p:blipFill>
          <a:blip r:embed="rId4" cstate="print"/>
          <a:srcRect l="13541" t="16666" r="13541" b="18750"/>
          <a:stretch>
            <a:fillRect/>
          </a:stretch>
        </p:blipFill>
        <p:spPr>
          <a:xfrm>
            <a:off x="6357950" y="4714884"/>
            <a:ext cx="2113560" cy="1872000"/>
          </a:xfrm>
          <a:prstGeom prst="rect">
            <a:avLst/>
          </a:prstGeom>
        </p:spPr>
      </p:pic>
      <p:pic>
        <p:nvPicPr>
          <p:cNvPr id="7" name="Obrázek 6" descr="FotkyFoto_hudebni-nastroj-cimbal_8733879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810" y="1500174"/>
            <a:ext cx="4158000" cy="27720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mtClean="0"/>
              <a:t/>
            </a:r>
            <a:br>
              <a:rPr lang="sk-SK" smtClean="0"/>
            </a:br>
            <a:r>
              <a:rPr lang="sk-SK" smtClean="0"/>
              <a:t/>
            </a:r>
            <a:br>
              <a:rPr lang="sk-SK" smtClean="0"/>
            </a:br>
            <a:r>
              <a:rPr lang="sk-SK" smtClean="0"/>
              <a:t>Zakrúžkuj/urči </a:t>
            </a:r>
            <a:r>
              <a:rPr lang="sk-SK" dirty="0" err="1" smtClean="0"/>
              <a:t>kvintakordy</a:t>
            </a:r>
            <a:r>
              <a:rPr lang="sk-SK" dirty="0" smtClean="0"/>
              <a:t>: F, B, Es a </a:t>
            </a:r>
            <a:r>
              <a:rPr lang="sk-SK" dirty="0" err="1" smtClean="0"/>
              <a:t>As</a:t>
            </a:r>
            <a:r>
              <a:rPr lang="sk-SK" dirty="0" smtClean="0"/>
              <a:t> dur (pozor na predznamenanie </a:t>
            </a:r>
            <a:r>
              <a:rPr lang="sk-SK" dirty="0" smtClean="0">
                <a:sym typeface="Wingdings" pitchFamily="2" charset="2"/>
              </a:rPr>
              <a:t> )</a:t>
            </a:r>
            <a:endParaRPr lang="sk-SK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00438"/>
            <a:ext cx="8229600" cy="1115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Vytlieskaj si toto cvičenie:</a:t>
            </a:r>
            <a:endParaRPr lang="sk-SK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8229600" cy="205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Obrázek 4" descr="clap han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4214818"/>
            <a:ext cx="1743581" cy="21240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Čo znamenajú tieto hudobné pojmy? (obrázky sú ťahák </a:t>
            </a:r>
            <a:r>
              <a:rPr lang="sk-SK" dirty="0" smtClean="0">
                <a:sym typeface="Wingdings" pitchFamily="2" charset="2"/>
              </a:rPr>
              <a:t> )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err="1" smtClean="0"/>
              <a:t>Cantabile</a:t>
            </a:r>
            <a:r>
              <a:rPr lang="sk-SK" dirty="0" smtClean="0"/>
              <a:t>: ..........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pPr>
              <a:buNone/>
            </a:pPr>
            <a:endParaRPr lang="sk-SK" dirty="0" smtClean="0"/>
          </a:p>
          <a:p>
            <a:r>
              <a:rPr lang="sk-SK" dirty="0" err="1" smtClean="0"/>
              <a:t>Scherzando</a:t>
            </a:r>
            <a:r>
              <a:rPr lang="sk-SK" dirty="0" smtClean="0"/>
              <a:t>: ..........</a:t>
            </a:r>
          </a:p>
          <a:p>
            <a:pPr>
              <a:buNone/>
            </a:pPr>
            <a:r>
              <a:rPr lang="sk-SK" dirty="0" smtClean="0"/>
              <a:t> </a:t>
            </a:r>
          </a:p>
          <a:p>
            <a:endParaRPr lang="sk-SK" dirty="0"/>
          </a:p>
        </p:txBody>
      </p:sp>
      <p:pic>
        <p:nvPicPr>
          <p:cNvPr id="4" name="Obrázek 3" descr="cantab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1500174"/>
            <a:ext cx="2496001" cy="1872000"/>
          </a:xfrm>
          <a:prstGeom prst="rect">
            <a:avLst/>
          </a:prstGeom>
        </p:spPr>
      </p:pic>
      <p:pic>
        <p:nvPicPr>
          <p:cNvPr id="5" name="Obrázek 4" descr="scherzand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4286256"/>
            <a:ext cx="2857500" cy="16002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Doplň názvy intervalov a intervaly podľa zadania:</a:t>
            </a:r>
            <a:endParaRPr lang="sk-SK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3116"/>
            <a:ext cx="8229600" cy="1772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643446"/>
            <a:ext cx="7884000" cy="149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</TotalTime>
  <Words>38</Words>
  <Application>Microsoft Office PowerPoint</Application>
  <PresentationFormat>Předvádění na obrazovce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Vrchol</vt:lpstr>
      <vt:lpstr>Opakovanie </vt:lpstr>
      <vt:lpstr>  Napíš stupnice a zahraj si ich na svojom hudobnom nástroji (pozor na predznamenanie – či je zapísané, alebo nie...) </vt:lpstr>
      <vt:lpstr>Pomenuj tieto nástroje:</vt:lpstr>
      <vt:lpstr>  Zakrúžkuj/urči kvintakordy: F, B, Es a As dur (pozor na predznamenanie  )</vt:lpstr>
      <vt:lpstr>Vytlieskaj si toto cvičenie:</vt:lpstr>
      <vt:lpstr>Čo znamenajú tieto hudobné pojmy? (obrázky sú ťahák  )</vt:lpstr>
      <vt:lpstr>Doplň názvy intervalov a intervaly podľa zadania: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Opakovanie </dc:title>
  <dc:creator>Asus</dc:creator>
  <cp:lastModifiedBy>Asus</cp:lastModifiedBy>
  <cp:revision>6</cp:revision>
  <dcterms:created xsi:type="dcterms:W3CDTF">2020-05-02T12:33:15Z</dcterms:created>
  <dcterms:modified xsi:type="dcterms:W3CDTF">2020-05-02T13:03:43Z</dcterms:modified>
</cp:coreProperties>
</file>