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0BB5F4A-479F-44FE-BF54-6719655004C0}" type="datetimeFigureOut">
              <a:rPr lang="sk-SK" smtClean="0"/>
              <a:t>13. 5. 2021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63B114-EF2F-4711-BFD2-199375CDF9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6307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5F4A-479F-44FE-BF54-6719655004C0}" type="datetimeFigureOut">
              <a:rPr lang="sk-SK" smtClean="0"/>
              <a:t>13. 5. 2021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B114-EF2F-4711-BFD2-199375CDF9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969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5F4A-479F-44FE-BF54-6719655004C0}" type="datetimeFigureOut">
              <a:rPr lang="sk-SK" smtClean="0"/>
              <a:t>13. 5. 2021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B114-EF2F-4711-BFD2-199375CDF9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5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5F4A-479F-44FE-BF54-6719655004C0}" type="datetimeFigureOut">
              <a:rPr lang="sk-SK" smtClean="0"/>
              <a:t>13. 5. 2021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B114-EF2F-4711-BFD2-199375CDF9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416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0BB5F4A-479F-44FE-BF54-6719655004C0}" type="datetimeFigureOut">
              <a:rPr lang="sk-SK" smtClean="0"/>
              <a:t>13. 5. 2021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963B114-EF2F-4711-BFD2-199375CDF9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8328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5F4A-479F-44FE-BF54-6719655004C0}" type="datetimeFigureOut">
              <a:rPr lang="sk-SK" smtClean="0"/>
              <a:t>13. 5. 2021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B114-EF2F-4711-BFD2-199375CDF9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937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5F4A-479F-44FE-BF54-6719655004C0}" type="datetimeFigureOut">
              <a:rPr lang="sk-SK" smtClean="0"/>
              <a:t>13. 5. 2021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B114-EF2F-4711-BFD2-199375CDF9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783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5F4A-479F-44FE-BF54-6719655004C0}" type="datetimeFigureOut">
              <a:rPr lang="sk-SK" smtClean="0"/>
              <a:t>13. 5. 2021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B114-EF2F-4711-BFD2-199375CDF9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326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5F4A-479F-44FE-BF54-6719655004C0}" type="datetimeFigureOut">
              <a:rPr lang="sk-SK" smtClean="0"/>
              <a:t>13. 5. 2021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3B114-EF2F-4711-BFD2-199375CDF9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00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B5F4A-479F-44FE-BF54-6719655004C0}" type="datetimeFigureOut">
              <a:rPr lang="sk-SK" smtClean="0"/>
              <a:t>13. 5. 2021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63B114-EF2F-4711-BFD2-199375CDF99E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620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0BB5F4A-479F-44FE-BF54-6719655004C0}" type="datetimeFigureOut">
              <a:rPr lang="sk-SK" smtClean="0"/>
              <a:t>13. 5. 2021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63B114-EF2F-4711-BFD2-199375CDF99E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030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BB5F4A-479F-44FE-BF54-6719655004C0}" type="datetimeFigureOut">
              <a:rPr lang="sk-SK" smtClean="0"/>
              <a:t>13. 5. 2021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963B114-EF2F-4711-BFD2-199375CDF9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738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l.janiga@zuspmb.s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EE587-1F41-4975-83C0-401832C9C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Opakovanie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AFDE40-3365-4C38-8B0B-E75CCC8D1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452730"/>
            <a:ext cx="9070848" cy="686533"/>
          </a:xfrm>
        </p:spPr>
        <p:txBody>
          <a:bodyPr>
            <a:normAutofit/>
          </a:bodyPr>
          <a:lstStyle/>
          <a:p>
            <a:r>
              <a:rPr lang="sk-SK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Ročník </a:t>
            </a:r>
            <a:r>
              <a:rPr lang="sk-SK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(10.5. – 14.5.2021)</a:t>
            </a:r>
          </a:p>
        </p:txBody>
      </p:sp>
    </p:spTree>
    <p:extLst>
      <p:ext uri="{BB962C8B-B14F-4D97-AF65-F5344CB8AC3E}">
        <p14:creationId xmlns:p14="http://schemas.microsoft.com/office/powerpoint/2010/main" val="3445339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F986F-1D87-406E-BC3C-B136E5D7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862067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8.) Ako hovoríme tým veciam </a:t>
            </a:r>
            <a:br>
              <a:rPr lang="sk-SK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na obrázku?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B95969D-9887-4F04-BAA4-DEA22A3D37A5}"/>
              </a:ext>
            </a:extLst>
          </p:cNvPr>
          <p:cNvSpPr txBox="1"/>
          <p:nvPr/>
        </p:nvSpPr>
        <p:spPr>
          <a:xfrm>
            <a:off x="988191" y="2706583"/>
            <a:ext cx="7291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a.) Lastovičky</a:t>
            </a:r>
          </a:p>
          <a:p>
            <a:r>
              <a:rPr lang="sk-SK" sz="4000" dirty="0"/>
              <a:t>b.) Pomlčky</a:t>
            </a:r>
          </a:p>
          <a:p>
            <a:r>
              <a:rPr lang="sk-SK" sz="4000" dirty="0"/>
              <a:t>c.) Noty</a:t>
            </a:r>
          </a:p>
          <a:p>
            <a:r>
              <a:rPr lang="sk-SK" sz="4000" dirty="0"/>
              <a:t>d.) Kľúče</a:t>
            </a:r>
          </a:p>
          <a:p>
            <a:r>
              <a:rPr lang="sk-SK" sz="4000" dirty="0"/>
              <a:t>e.) Morzeovka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E53105E-2142-49F8-B63C-70081223A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09" y="3446890"/>
            <a:ext cx="42291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97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328DF-B88B-4F45-BAB9-63C8D1E5C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HOTOVO!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48030CB-11C6-4FAF-93EF-07F813B40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 to máš hotové, správne odpovede mi pošli na mail: 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michal.janiga@zuspmb.sk</a:t>
            </a:r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Teším sa na Tvoje odpovede a pekný týždeň prajem!</a:t>
            </a:r>
          </a:p>
        </p:txBody>
      </p:sp>
    </p:spTree>
    <p:extLst>
      <p:ext uri="{BB962C8B-B14F-4D97-AF65-F5344CB8AC3E}">
        <p14:creationId xmlns:p14="http://schemas.microsoft.com/office/powerpoint/2010/main" val="420656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6385A-01C0-4FA1-92B6-24467B33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5797963"/>
          </a:xfrm>
        </p:spPr>
        <p:txBody>
          <a:bodyPr/>
          <a:lstStyle/>
          <a:p>
            <a:pPr algn="ctr"/>
            <a:r>
              <a:rPr lang="sk-SK" dirty="0" err="1"/>
              <a:t>Ahojte</a:t>
            </a:r>
            <a:r>
              <a:rPr lang="sk-SK" dirty="0"/>
              <a:t> prváci! Pripravil som si pre Vás ľahký a pre niekoho možno aj vtipný kvíz. Každá otázka má minimálne jednu správnu odpoveď. Teda môže mať aj viac. </a:t>
            </a:r>
            <a:r>
              <a:rPr lang="sk-SK" dirty="0">
                <a:sym typeface="Wingdings" panose="05000000000000000000" pitchFamily="2" charset="2"/>
              </a:rPr>
              <a:t> </a:t>
            </a:r>
            <a:r>
              <a:rPr lang="sk-SK" dirty="0"/>
              <a:t>Odpovedajte spôsobom: </a:t>
            </a:r>
            <a:r>
              <a:rPr lang="sk-SK" dirty="0">
                <a:solidFill>
                  <a:srgbClr val="FF0000"/>
                </a:solidFill>
              </a:rPr>
              <a:t>1c, 2d, 3a, 4b </a:t>
            </a:r>
            <a:r>
              <a:rPr lang="sk-SK" dirty="0"/>
              <a:t>atď. </a:t>
            </a:r>
            <a:br>
              <a:rPr lang="sk-SK" dirty="0"/>
            </a:br>
            <a:r>
              <a:rPr lang="sk-SK" dirty="0"/>
              <a:t>Teším sa na odpovede!</a:t>
            </a:r>
          </a:p>
        </p:txBody>
      </p:sp>
    </p:spTree>
    <p:extLst>
      <p:ext uri="{BB962C8B-B14F-4D97-AF65-F5344CB8AC3E}">
        <p14:creationId xmlns:p14="http://schemas.microsoft.com/office/powerpoint/2010/main" val="115795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F986F-1D87-406E-BC3C-B136E5D7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1.) Ako sa volá tá vec na obrázku?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3F0CA33-3D5D-4B03-B260-BF44CE968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333" y="2236829"/>
            <a:ext cx="2526453" cy="3575573"/>
          </a:xfr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4B95969D-9887-4F04-BAA4-DEA22A3D37A5}"/>
              </a:ext>
            </a:extLst>
          </p:cNvPr>
          <p:cNvSpPr txBox="1"/>
          <p:nvPr/>
        </p:nvSpPr>
        <p:spPr>
          <a:xfrm>
            <a:off x="821214" y="2301066"/>
            <a:ext cx="7291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a.) Basový kľúč</a:t>
            </a:r>
          </a:p>
          <a:p>
            <a:r>
              <a:rPr lang="sk-SK" sz="4000" dirty="0"/>
              <a:t>b.) F kľúč</a:t>
            </a:r>
          </a:p>
          <a:p>
            <a:r>
              <a:rPr lang="sk-SK" sz="4000" dirty="0"/>
              <a:t>c.) Francúzsky kľúč</a:t>
            </a:r>
          </a:p>
          <a:p>
            <a:r>
              <a:rPr lang="sk-SK" sz="4000" dirty="0"/>
              <a:t>d.) Husľový kľúč</a:t>
            </a:r>
          </a:p>
          <a:p>
            <a:r>
              <a:rPr lang="sk-SK" sz="4000" dirty="0"/>
              <a:t>e.) Paragraf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290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F986F-1D87-406E-BC3C-B136E5D7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862067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2.) Ako sa volá nástroj na obrázku?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B95969D-9887-4F04-BAA4-DEA22A3D37A5}"/>
              </a:ext>
            </a:extLst>
          </p:cNvPr>
          <p:cNvSpPr txBox="1"/>
          <p:nvPr/>
        </p:nvSpPr>
        <p:spPr>
          <a:xfrm>
            <a:off x="988191" y="2706583"/>
            <a:ext cx="7291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a.) Pozauna</a:t>
            </a:r>
          </a:p>
          <a:p>
            <a:r>
              <a:rPr lang="sk-SK" sz="4000" dirty="0"/>
              <a:t>b.) </a:t>
            </a:r>
            <a:r>
              <a:rPr lang="sk-SK" sz="4000" dirty="0" err="1"/>
              <a:t>Kixafón</a:t>
            </a:r>
            <a:endParaRPr lang="sk-SK" sz="4000" dirty="0"/>
          </a:p>
          <a:p>
            <a:r>
              <a:rPr lang="sk-SK" sz="4000" dirty="0"/>
              <a:t>c.) Lesný roh</a:t>
            </a:r>
          </a:p>
          <a:p>
            <a:r>
              <a:rPr lang="sk-SK" sz="4000" dirty="0"/>
              <a:t>d.) Krhlička</a:t>
            </a:r>
          </a:p>
          <a:p>
            <a:r>
              <a:rPr lang="sk-SK" sz="4000" dirty="0"/>
              <a:t>e.) Gramofón</a:t>
            </a:r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736CBB1-EB3F-4546-ADCF-882BA9006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831" y="2967827"/>
            <a:ext cx="3817719" cy="277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93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F986F-1D87-406E-BC3C-B136E5D7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862067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3.) Ako sa volá nástroj na obrázku?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B95969D-9887-4F04-BAA4-DEA22A3D37A5}"/>
              </a:ext>
            </a:extLst>
          </p:cNvPr>
          <p:cNvSpPr txBox="1"/>
          <p:nvPr/>
        </p:nvSpPr>
        <p:spPr>
          <a:xfrm>
            <a:off x="988191" y="2706583"/>
            <a:ext cx="7291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a.) Priečna flauta</a:t>
            </a:r>
          </a:p>
          <a:p>
            <a:r>
              <a:rPr lang="sk-SK" sz="4000" dirty="0"/>
              <a:t>b.) Radiátor</a:t>
            </a:r>
          </a:p>
          <a:p>
            <a:r>
              <a:rPr lang="sk-SK" sz="4000" dirty="0"/>
              <a:t>c.) </a:t>
            </a:r>
            <a:r>
              <a:rPr lang="sk-SK" sz="4000" dirty="0" err="1"/>
              <a:t>Panova</a:t>
            </a:r>
            <a:r>
              <a:rPr lang="sk-SK" sz="4000" dirty="0"/>
              <a:t> flauta</a:t>
            </a:r>
          </a:p>
          <a:p>
            <a:r>
              <a:rPr lang="sk-SK" sz="4000" dirty="0"/>
              <a:t>d.) Rebierko</a:t>
            </a:r>
          </a:p>
          <a:p>
            <a:r>
              <a:rPr lang="sk-SK" sz="4000" dirty="0"/>
              <a:t>e.) Gramofón</a:t>
            </a:r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DF8B2E00-77A3-41CB-B6A9-C73C86953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63" y="2862469"/>
            <a:ext cx="4899910" cy="251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33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F986F-1D87-406E-BC3C-B136E5D7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862067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4.) Ako sa volá nástroj na obrázku?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B95969D-9887-4F04-BAA4-DEA22A3D37A5}"/>
              </a:ext>
            </a:extLst>
          </p:cNvPr>
          <p:cNvSpPr txBox="1"/>
          <p:nvPr/>
        </p:nvSpPr>
        <p:spPr>
          <a:xfrm>
            <a:off x="988191" y="2706583"/>
            <a:ext cx="7291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a.) Zvonkohra</a:t>
            </a:r>
          </a:p>
          <a:p>
            <a:r>
              <a:rPr lang="sk-SK" sz="4000" dirty="0"/>
              <a:t>b.) </a:t>
            </a:r>
            <a:r>
              <a:rPr lang="sk-SK" sz="4000" dirty="0" err="1"/>
              <a:t>Batmobile</a:t>
            </a:r>
            <a:endParaRPr lang="sk-SK" sz="4000" dirty="0"/>
          </a:p>
          <a:p>
            <a:r>
              <a:rPr lang="sk-SK" sz="4000" dirty="0"/>
              <a:t>c.) Krídlo</a:t>
            </a:r>
          </a:p>
          <a:p>
            <a:r>
              <a:rPr lang="sk-SK" sz="4000" dirty="0"/>
              <a:t>d.) Klavír</a:t>
            </a:r>
          </a:p>
          <a:p>
            <a:r>
              <a:rPr lang="sk-SK" sz="4000" dirty="0"/>
              <a:t>e.) Trojkolka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CB5FF4F-6351-4C84-AB80-87BF94770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93" y="2234315"/>
            <a:ext cx="4363757" cy="38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2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F986F-1D87-406E-BC3C-B136E5D7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862067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5.) Aká nota je na obrázku?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B95969D-9887-4F04-BAA4-DEA22A3D37A5}"/>
              </a:ext>
            </a:extLst>
          </p:cNvPr>
          <p:cNvSpPr txBox="1"/>
          <p:nvPr/>
        </p:nvSpPr>
        <p:spPr>
          <a:xfrm>
            <a:off x="988191" y="2706583"/>
            <a:ext cx="7291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a.) Štvrťová</a:t>
            </a:r>
          </a:p>
          <a:p>
            <a:r>
              <a:rPr lang="sk-SK" sz="4000" dirty="0"/>
              <a:t>b.) Osminová</a:t>
            </a:r>
          </a:p>
          <a:p>
            <a:r>
              <a:rPr lang="sk-SK" sz="4000" dirty="0"/>
              <a:t>c.) To nie je nota!</a:t>
            </a:r>
          </a:p>
          <a:p>
            <a:r>
              <a:rPr lang="sk-SK" sz="4000" dirty="0"/>
              <a:t>d.) Polová</a:t>
            </a:r>
          </a:p>
          <a:p>
            <a:r>
              <a:rPr lang="sk-SK" sz="4000" dirty="0"/>
              <a:t>e.) Krížik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A58AA05-1908-4FDF-AA85-86ED3F048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099" y="2376608"/>
            <a:ext cx="2358101" cy="35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F986F-1D87-406E-BC3C-B136E5D7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862067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6.) Ako sa volá modrý strunový sláčikový nástroj na obrázku?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B95969D-9887-4F04-BAA4-DEA22A3D37A5}"/>
              </a:ext>
            </a:extLst>
          </p:cNvPr>
          <p:cNvSpPr txBox="1"/>
          <p:nvPr/>
        </p:nvSpPr>
        <p:spPr>
          <a:xfrm>
            <a:off x="988191" y="2706583"/>
            <a:ext cx="7291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a.) Gitara</a:t>
            </a:r>
          </a:p>
          <a:p>
            <a:r>
              <a:rPr lang="sk-SK" sz="4000" dirty="0"/>
              <a:t>b.) Harfa</a:t>
            </a:r>
          </a:p>
          <a:p>
            <a:r>
              <a:rPr lang="sk-SK" sz="4000" dirty="0"/>
              <a:t>c.) Kormidlo</a:t>
            </a:r>
          </a:p>
          <a:p>
            <a:r>
              <a:rPr lang="sk-SK" sz="4000" dirty="0"/>
              <a:t>d.) Mandolína</a:t>
            </a:r>
          </a:p>
          <a:p>
            <a:r>
              <a:rPr lang="sk-SK" sz="4000" dirty="0"/>
              <a:t>e</a:t>
            </a:r>
            <a:r>
              <a:rPr lang="sk-SK" sz="4000"/>
              <a:t>.) Kontrabas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F19BF10-ED7B-48C2-A40C-B64408403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84" y="2353585"/>
            <a:ext cx="3944704" cy="364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4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F986F-1D87-406E-BC3C-B136E5D7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862067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7.) Ako sa volá vec na obrázku?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B95969D-9887-4F04-BAA4-DEA22A3D37A5}"/>
              </a:ext>
            </a:extLst>
          </p:cNvPr>
          <p:cNvSpPr txBox="1"/>
          <p:nvPr/>
        </p:nvSpPr>
        <p:spPr>
          <a:xfrm>
            <a:off x="988191" y="2706583"/>
            <a:ext cx="7291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/>
              <a:t>a.) Luk</a:t>
            </a:r>
          </a:p>
          <a:p>
            <a:r>
              <a:rPr lang="sk-SK" sz="4000" dirty="0"/>
              <a:t>b.) Dirigentská palička</a:t>
            </a:r>
          </a:p>
          <a:p>
            <a:r>
              <a:rPr lang="sk-SK" sz="4000" dirty="0"/>
              <a:t>c.) Sláčik</a:t>
            </a:r>
          </a:p>
          <a:p>
            <a:r>
              <a:rPr lang="sk-SK" sz="4000" dirty="0"/>
              <a:t>d.) Japonská pílka</a:t>
            </a:r>
          </a:p>
          <a:p>
            <a:r>
              <a:rPr lang="sk-SK" sz="4000" dirty="0"/>
              <a:t>e.) Priečna flauta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A86179D-33E8-4413-B18E-4FAE9F0C0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26" y="2771857"/>
            <a:ext cx="4070483" cy="28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01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43</TotalTime>
  <Words>302</Words>
  <Application>Microsoft Office PowerPoint</Application>
  <PresentationFormat>Širokouhlá</PresentationFormat>
  <Paragraphs>54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Century Gothic</vt:lpstr>
      <vt:lpstr>Garamond</vt:lpstr>
      <vt:lpstr>Savon</vt:lpstr>
      <vt:lpstr>Opakovanie</vt:lpstr>
      <vt:lpstr>Ahojte prváci! Pripravil som si pre Vás ľahký a pre niekoho možno aj vtipný kvíz. Každá otázka má minimálne jednu správnu odpoveď. Teda môže mať aj viac.  Odpovedajte spôsobom: 1c, 2d, 3a, 4b atď.  Teším sa na odpovede!</vt:lpstr>
      <vt:lpstr>1.) Ako sa volá tá vec na obrázku?</vt:lpstr>
      <vt:lpstr>2.) Ako sa volá nástroj na obrázku?</vt:lpstr>
      <vt:lpstr>3.) Ako sa volá nástroj na obrázku?</vt:lpstr>
      <vt:lpstr>4.) Ako sa volá nástroj na obrázku?</vt:lpstr>
      <vt:lpstr>5.) Aká nota je na obrázku?</vt:lpstr>
      <vt:lpstr>6.) Ako sa volá modrý strunový sláčikový nástroj na obrázku?</vt:lpstr>
      <vt:lpstr>7.) Ako sa volá vec na obrázku?</vt:lpstr>
      <vt:lpstr>8.) Ako hovoríme tým veciam       na obrázku?</vt:lpstr>
      <vt:lpstr>HOTOVO!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Opakovanie</dc:title>
  <dc:creator>Michal Janiga</dc:creator>
  <cp:lastModifiedBy>Michal Janiga</cp:lastModifiedBy>
  <cp:revision>7</cp:revision>
  <dcterms:created xsi:type="dcterms:W3CDTF">2021-05-11T15:48:47Z</dcterms:created>
  <dcterms:modified xsi:type="dcterms:W3CDTF">2021-05-13T14:27:39Z</dcterms:modified>
</cp:coreProperties>
</file>