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5CDB-33B9-4C4B-BDD3-98164B549D58}" type="datetimeFigureOut">
              <a:rPr lang="sk-SK" smtClean="0"/>
              <a:pPr/>
              <a:t>9.5.2021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BC64-92BE-4635-BB33-72C37BC14F8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5CDB-33B9-4C4B-BDD3-98164B549D58}" type="datetimeFigureOut">
              <a:rPr lang="sk-SK" smtClean="0"/>
              <a:pPr/>
              <a:t>9.5.2021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BC64-92BE-4635-BB33-72C37BC14F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5CDB-33B9-4C4B-BDD3-98164B549D58}" type="datetimeFigureOut">
              <a:rPr lang="sk-SK" smtClean="0"/>
              <a:pPr/>
              <a:t>9.5.2021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BC64-92BE-4635-BB33-72C37BC14F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5CDB-33B9-4C4B-BDD3-98164B549D58}" type="datetimeFigureOut">
              <a:rPr lang="sk-SK" smtClean="0"/>
              <a:pPr/>
              <a:t>9.5.2021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BC64-92BE-4635-BB33-72C37BC14F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5CDB-33B9-4C4B-BDD3-98164B549D58}" type="datetimeFigureOut">
              <a:rPr lang="sk-SK" smtClean="0"/>
              <a:pPr/>
              <a:t>9.5.2021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BC64-92BE-4635-BB33-72C37BC14F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5CDB-33B9-4C4B-BDD3-98164B549D58}" type="datetimeFigureOut">
              <a:rPr lang="sk-SK" smtClean="0"/>
              <a:pPr/>
              <a:t>9.5.2021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BC64-92BE-4635-BB33-72C37BC14F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5CDB-33B9-4C4B-BDD3-98164B549D58}" type="datetimeFigureOut">
              <a:rPr lang="sk-SK" smtClean="0"/>
              <a:pPr/>
              <a:t>9.5.2021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BC64-92BE-4635-BB33-72C37BC14F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5CDB-33B9-4C4B-BDD3-98164B549D58}" type="datetimeFigureOut">
              <a:rPr lang="sk-SK" smtClean="0"/>
              <a:pPr/>
              <a:t>9.5.2021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BC64-92BE-4635-BB33-72C37BC14F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5CDB-33B9-4C4B-BDD3-98164B549D58}" type="datetimeFigureOut">
              <a:rPr lang="sk-SK" smtClean="0"/>
              <a:pPr/>
              <a:t>9.5.2021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BC64-92BE-4635-BB33-72C37BC14F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A5CDB-33B9-4C4B-BDD3-98164B549D58}" type="datetimeFigureOut">
              <a:rPr lang="sk-SK" smtClean="0"/>
              <a:pPr/>
              <a:t>9.5.2021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BC64-92BE-4635-BB33-72C37BC14F8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57A5CDB-33B9-4C4B-BDD3-98164B549D58}" type="datetimeFigureOut">
              <a:rPr lang="sk-SK" smtClean="0"/>
              <a:pPr/>
              <a:t>9.5.2021</a:t>
            </a:fld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BC0BC64-92BE-4635-BB33-72C37BC14F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57A5CDB-33B9-4C4B-BDD3-98164B549D58}" type="datetimeFigureOut">
              <a:rPr lang="sk-SK" smtClean="0"/>
              <a:pPr/>
              <a:t>9.5.2021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BC0BC64-92BE-4635-BB33-72C37BC14F8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ll dir="rd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file:///C:\Users\Asus\Desktop\A%20dur.m4a" TargetMode="External"/><Relationship Id="rId7" Type="http://schemas.openxmlformats.org/officeDocument/2006/relationships/image" Target="../media/image4.png"/><Relationship Id="rId2" Type="http://schemas.openxmlformats.org/officeDocument/2006/relationships/audio" Target="file:///C:\Users\Asus\Desktop\c%20mol.m4a" TargetMode="External"/><Relationship Id="rId1" Type="http://schemas.openxmlformats.org/officeDocument/2006/relationships/audio" Target="file:///C:\Users\Asus\Desktop\C%20dur.m4a" TargetMode="Externa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2.xml"/><Relationship Id="rId4" Type="http://schemas.openxmlformats.org/officeDocument/2006/relationships/audio" Target="file:///C:\Users\Asus\Desktop\a%20mol.m4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Rovnomenné stupnice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Je to: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Vždy dvojica molovej a durovej stupnice, ktoré sa začínajú rovnakým </a:t>
            </a:r>
            <a:r>
              <a:rPr lang="sk-SK" dirty="0" smtClean="0"/>
              <a:t>tónom.</a:t>
            </a:r>
            <a:endParaRPr lang="sk-SK" dirty="0" smtClean="0"/>
          </a:p>
          <a:p>
            <a:r>
              <a:rPr lang="sk-SK" dirty="0" smtClean="0"/>
              <a:t>Majú teda tiež rovnaký názov, s tým rozdielom, že názov durovej stupnice sa píše veľkým písmenom a molovej malým písmenom. </a:t>
            </a:r>
          </a:p>
          <a:p>
            <a:r>
              <a:rPr lang="sk-SK" dirty="0" smtClean="0"/>
              <a:t>Čo je ale dôležité, že každá stupnica z dvojice má iné predznamenanie!!!</a:t>
            </a:r>
            <a:endParaRPr lang="sk-SK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Napríklad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8389885" cy="41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</a:t>
            </a:r>
            <a:r>
              <a:rPr lang="sk-SK" dirty="0" smtClean="0"/>
              <a:t>kážka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Takýmto spôsobom si môžeme dať do páru takmer všetky stupnice. </a:t>
            </a:r>
          </a:p>
          <a:p>
            <a:r>
              <a:rPr lang="sk-SK" dirty="0" smtClean="0"/>
              <a:t>Pusť si ukážky: </a:t>
            </a:r>
          </a:p>
          <a:p>
            <a:endParaRPr lang="sk-SK" dirty="0" smtClean="0"/>
          </a:p>
          <a:p>
            <a:r>
              <a:rPr lang="sk-SK" dirty="0" smtClean="0"/>
              <a:t>C dur:                         c mol: 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A dur:                         a mol: </a:t>
            </a:r>
          </a:p>
          <a:p>
            <a:pPr>
              <a:buNone/>
            </a:pPr>
            <a:r>
              <a:rPr lang="sk-SK" dirty="0" smtClean="0"/>
              <a:t> </a:t>
            </a:r>
          </a:p>
          <a:p>
            <a:endParaRPr lang="sk-SK" dirty="0"/>
          </a:p>
        </p:txBody>
      </p:sp>
      <p:pic>
        <p:nvPicPr>
          <p:cNvPr id="4" name="C dur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2214546" y="3429000"/>
            <a:ext cx="1080000" cy="1080000"/>
          </a:xfrm>
          <a:prstGeom prst="rect">
            <a:avLst/>
          </a:prstGeom>
        </p:spPr>
      </p:pic>
      <p:pic>
        <p:nvPicPr>
          <p:cNvPr id="5" name="c mol.m4a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tretch>
            <a:fillRect/>
          </a:stretch>
        </p:blipFill>
        <p:spPr>
          <a:xfrm>
            <a:off x="5214942" y="3357562"/>
            <a:ext cx="1080000" cy="1080000"/>
          </a:xfrm>
          <a:prstGeom prst="rect">
            <a:avLst/>
          </a:prstGeom>
        </p:spPr>
      </p:pic>
      <p:pic>
        <p:nvPicPr>
          <p:cNvPr id="6" name="A dur.m4a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/>
          <a:stretch>
            <a:fillRect/>
          </a:stretch>
        </p:blipFill>
        <p:spPr>
          <a:xfrm>
            <a:off x="2214546" y="5143512"/>
            <a:ext cx="1080000" cy="1080000"/>
          </a:xfrm>
          <a:prstGeom prst="rect">
            <a:avLst/>
          </a:prstGeom>
        </p:spPr>
      </p:pic>
      <p:pic>
        <p:nvPicPr>
          <p:cNvPr id="7" name="a mol.m4a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8"/>
          <a:stretch>
            <a:fillRect/>
          </a:stretch>
        </p:blipFill>
        <p:spPr>
          <a:xfrm>
            <a:off x="5286380" y="5143512"/>
            <a:ext cx="1080000" cy="1080000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Domáca úloha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r>
              <a:rPr lang="sk-SK" dirty="0" smtClean="0"/>
              <a:t>Už sme prebrali molové aj durové stupnice do 4 krížikov aj béčok. </a:t>
            </a:r>
          </a:p>
          <a:p>
            <a:r>
              <a:rPr lang="sk-SK" dirty="0" smtClean="0"/>
              <a:t>Zo všetkých týchto stupníc vytvor rovnomenné dvojice, napíš na papier a pošli na môj mail </a:t>
            </a:r>
            <a:r>
              <a:rPr lang="sk-SK" dirty="0" smtClean="0">
                <a:sym typeface="Wingdings" pitchFamily="2" charset="2"/>
              </a:rPr>
              <a:t></a:t>
            </a:r>
          </a:p>
          <a:p>
            <a:r>
              <a:rPr lang="sk-SK" dirty="0" smtClean="0">
                <a:sym typeface="Wingdings" pitchFamily="2" charset="2"/>
              </a:rPr>
              <a:t>Porovnaj si aké má každá dvojica </a:t>
            </a:r>
            <a:r>
              <a:rPr lang="sk-SK" dirty="0" smtClean="0">
                <a:sym typeface="Wingdings" pitchFamily="2" charset="2"/>
              </a:rPr>
              <a:t>predznamenanie.</a:t>
            </a:r>
            <a:endParaRPr lang="sk-SK" dirty="0" smtClean="0">
              <a:sym typeface="Wingdings" pitchFamily="2" charset="2"/>
            </a:endParaRPr>
          </a:p>
          <a:p>
            <a:r>
              <a:rPr lang="sk-SK" dirty="0" smtClean="0">
                <a:sym typeface="Wingdings" pitchFamily="2" charset="2"/>
              </a:rPr>
              <a:t>Veľa </a:t>
            </a:r>
            <a:r>
              <a:rPr lang="sk-SK" dirty="0">
                <a:sym typeface="Wingdings" pitchFamily="2" charset="2"/>
              </a:rPr>
              <a:t>š</a:t>
            </a:r>
            <a:r>
              <a:rPr lang="sk-SK" dirty="0" smtClean="0">
                <a:sym typeface="Wingdings" pitchFamily="2" charset="2"/>
              </a:rPr>
              <a:t>ťastia </a:t>
            </a:r>
          </a:p>
          <a:p>
            <a:r>
              <a:rPr lang="sk-SK" dirty="0" smtClean="0">
                <a:sym typeface="Wingdings" pitchFamily="2" charset="2"/>
              </a:rPr>
              <a:t>P.S.: Aký nástroj je na nahrávkach? </a:t>
            </a:r>
            <a:endParaRPr lang="sk-SK" dirty="0"/>
          </a:p>
        </p:txBody>
      </p:sp>
      <p:pic>
        <p:nvPicPr>
          <p:cNvPr id="5" name="Obrázek 4" descr="IMG_30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4143380"/>
            <a:ext cx="1476000" cy="1801266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</TotalTime>
  <Words>137</Words>
  <Application>Microsoft Office PowerPoint</Application>
  <PresentationFormat>Předvádění na obrazovce (4:3)</PresentationFormat>
  <Paragraphs>22</Paragraphs>
  <Slides>5</Slides>
  <Notes>0</Notes>
  <HiddenSlides>0</HiddenSlides>
  <MMClips>4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Modul</vt:lpstr>
      <vt:lpstr>Rovnomenné stupnice</vt:lpstr>
      <vt:lpstr>Je to: </vt:lpstr>
      <vt:lpstr>Napríklad</vt:lpstr>
      <vt:lpstr>Ukážka</vt:lpstr>
      <vt:lpstr>Domáca úloha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Rovnomenné stupnice</dc:title>
  <dc:creator>Asus</dc:creator>
  <cp:lastModifiedBy>Asus</cp:lastModifiedBy>
  <cp:revision>4</cp:revision>
  <dcterms:created xsi:type="dcterms:W3CDTF">2021-05-09T09:47:41Z</dcterms:created>
  <dcterms:modified xsi:type="dcterms:W3CDTF">2021-05-09T11:01:21Z</dcterms:modified>
</cp:coreProperties>
</file>