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7D7D-860C-4750-8B29-837B400309C2}" type="datetimeFigureOut">
              <a:rPr lang="sk-SK" smtClean="0"/>
              <a:pPr/>
              <a:t>15.5.2020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A7D861-C6CD-4E06-A34B-1A08B856F8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7D7D-860C-4750-8B29-837B400309C2}" type="datetimeFigureOut">
              <a:rPr lang="sk-SK" smtClean="0"/>
              <a:pPr/>
              <a:t>15.5.2020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D861-C6CD-4E06-A34B-1A08B856F8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DA7D861-C6CD-4E06-A34B-1A08B856F8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7D7D-860C-4750-8B29-837B400309C2}" type="datetimeFigureOut">
              <a:rPr lang="sk-SK" smtClean="0"/>
              <a:pPr/>
              <a:t>15.5.2020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7D7D-860C-4750-8B29-837B400309C2}" type="datetimeFigureOut">
              <a:rPr lang="sk-SK" smtClean="0"/>
              <a:pPr/>
              <a:t>15.5.2020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DA7D861-C6CD-4E06-A34B-1A08B856F8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7D7D-860C-4750-8B29-837B400309C2}" type="datetimeFigureOut">
              <a:rPr lang="sk-SK" smtClean="0"/>
              <a:pPr/>
              <a:t>15.5.2020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A7D861-C6CD-4E06-A34B-1A08B856F8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147D7D-860C-4750-8B29-837B400309C2}" type="datetimeFigureOut">
              <a:rPr lang="sk-SK" smtClean="0"/>
              <a:pPr/>
              <a:t>15.5.2020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7D861-C6CD-4E06-A34B-1A08B856F8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7D7D-860C-4750-8B29-837B400309C2}" type="datetimeFigureOut">
              <a:rPr lang="sk-SK" smtClean="0"/>
              <a:pPr/>
              <a:t>15.5.2020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DA7D861-C6CD-4E06-A34B-1A08B856F8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7D7D-860C-4750-8B29-837B400309C2}" type="datetimeFigureOut">
              <a:rPr lang="sk-SK" smtClean="0"/>
              <a:pPr/>
              <a:t>15.5.2020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DA7D861-C6CD-4E06-A34B-1A08B856F8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7D7D-860C-4750-8B29-837B400309C2}" type="datetimeFigureOut">
              <a:rPr lang="sk-SK" smtClean="0"/>
              <a:pPr/>
              <a:t>15.5.2020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A7D861-C6CD-4E06-A34B-1A08B856F8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A7D861-C6CD-4E06-A34B-1A08B856F8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7D7D-860C-4750-8B29-837B400309C2}" type="datetimeFigureOut">
              <a:rPr lang="sk-SK" smtClean="0"/>
              <a:pPr/>
              <a:t>15.5.2020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DA7D861-C6CD-4E06-A34B-1A08B856F8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147D7D-860C-4750-8B29-837B400309C2}" type="datetimeFigureOut">
              <a:rPr lang="sk-SK" smtClean="0"/>
              <a:pPr/>
              <a:t>15.5.2020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147D7D-860C-4750-8B29-837B400309C2}" type="datetimeFigureOut">
              <a:rPr lang="sk-SK" smtClean="0"/>
              <a:pPr/>
              <a:t>15.5.2020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A7D861-C6CD-4E06-A34B-1A08B856F8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sus\Desktop\IMG_3249.MOV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sus\Desktop\IMG_3248.MOV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sus\Desktop\IMG_3250.MOV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Synkopa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Synkopa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8503920" cy="4813188"/>
          </a:xfrm>
        </p:spPr>
        <p:txBody>
          <a:bodyPr/>
          <a:lstStyle/>
          <a:p>
            <a:r>
              <a:rPr lang="sk-SK" dirty="0" smtClean="0"/>
              <a:t>Je rytmický útvar, ktorý vzniká prenesením prízvuku z ťažkej doby na ľahkú. </a:t>
            </a:r>
          </a:p>
          <a:p>
            <a:r>
              <a:rPr lang="sk-SK" dirty="0" smtClean="0"/>
              <a:t>Vieme, že v takte, napríklad 4/4, máme štyri doby pričom prvá doba sa volá „ťažká – prízvučná“ pretože je na nej prízvuk a druhá doba sa volá „ľahká - neprízvučná“ pretože na nej prízvuk nie je.</a:t>
            </a:r>
          </a:p>
          <a:p>
            <a:endParaRPr lang="sk-SK" dirty="0"/>
          </a:p>
        </p:txBody>
      </p:sp>
      <p:pic>
        <p:nvPicPr>
          <p:cNvPr id="4" name="Obrázek 3" descr="stiahnuť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5786454"/>
            <a:ext cx="3820235" cy="792000"/>
          </a:xfrm>
          <a:prstGeom prst="rect">
            <a:avLst/>
          </a:prstGeom>
        </p:spPr>
      </p:pic>
      <p:pic>
        <p:nvPicPr>
          <p:cNvPr id="5" name="IMG_3249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286380" y="4286256"/>
            <a:ext cx="3048000" cy="22860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71473" y="3929066"/>
            <a:ext cx="33575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Pusti</a:t>
            </a:r>
            <a:r>
              <a:rPr lang="cs-CZ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si </a:t>
            </a:r>
            <a:r>
              <a:rPr lang="cs-CZ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videjko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3857620" y="46434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Takto vyzerá synkopa v rôznych taktoch: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sk-SK" dirty="0" smtClean="0"/>
              <a:t>Môžeme ju tvoriť z nôt rôznej hodnoty – dĺžky. Vytvárame ju tiež pomocou ligatúry, čo znamená že dve noty rovnakej výšky spojíme legátom cez taktovú čiaru (video a obrázok v predchádzajúcom snímku).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429000"/>
            <a:ext cx="7956000" cy="797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délník 5"/>
          <p:cNvSpPr/>
          <p:nvPr/>
        </p:nvSpPr>
        <p:spPr>
          <a:xfrm>
            <a:off x="857224" y="4572008"/>
            <a:ext cx="35719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Pusti</a:t>
            </a:r>
            <a:r>
              <a:rPr lang="cs-CZ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si </a:t>
            </a:r>
            <a:r>
              <a:rPr lang="cs-CZ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videjko</a:t>
            </a:r>
            <a:r>
              <a:rPr lang="cs-CZ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4000496" y="52149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IMG_3248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357818" y="4357694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na synkopu: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Pusti si video kde budeš počuť nasledujúci príklad. Potom si ho sám zahraj na svojom nástroji.</a:t>
            </a:r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786058"/>
            <a:ext cx="5272330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G_3250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500694" y="4286256"/>
            <a:ext cx="3048000" cy="228600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428596" y="4214818"/>
            <a:ext cx="43577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Pusti</a:t>
            </a:r>
            <a:r>
              <a:rPr lang="cs-CZ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si </a:t>
            </a:r>
            <a:r>
              <a:rPr lang="cs-CZ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videjko</a:t>
            </a:r>
            <a:endParaRPr lang="cs-CZ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4000496" y="50006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134</Words>
  <Application>Microsoft Office PowerPoint</Application>
  <PresentationFormat>Předvádění na obrazovce (4:3)</PresentationFormat>
  <Paragraphs>11</Paragraphs>
  <Slides>4</Slides>
  <Notes>0</Notes>
  <HiddenSlides>0</HiddenSlides>
  <MMClips>3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Administrativní</vt:lpstr>
      <vt:lpstr>Synkopa</vt:lpstr>
      <vt:lpstr>Synkopa</vt:lpstr>
      <vt:lpstr>Takto vyzerá synkopa v rôznych taktoch: </vt:lpstr>
      <vt:lpstr>Príklad na synkopu: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Asus</dc:creator>
  <cp:lastModifiedBy>Asus</cp:lastModifiedBy>
  <cp:revision>7</cp:revision>
  <dcterms:created xsi:type="dcterms:W3CDTF">2020-05-15T15:29:04Z</dcterms:created>
  <dcterms:modified xsi:type="dcterms:W3CDTF">2020-05-15T18:46:23Z</dcterms:modified>
</cp:coreProperties>
</file>