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34EAFB0-D61F-43EB-BF1F-C0790871B57A}" type="datetimeFigureOut">
              <a:rPr lang="sk-SK" smtClean="0"/>
              <a:pPr/>
              <a:t>10.5.2020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65D643E-F414-4AA7-93EC-AFF3655BB4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AFB0-D61F-43EB-BF1F-C0790871B57A}" type="datetimeFigureOut">
              <a:rPr lang="sk-SK" smtClean="0"/>
              <a:pPr/>
              <a:t>10.5.2020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643E-F414-4AA7-93EC-AFF3655BB4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AFB0-D61F-43EB-BF1F-C0790871B57A}" type="datetimeFigureOut">
              <a:rPr lang="sk-SK" smtClean="0"/>
              <a:pPr/>
              <a:t>10.5.2020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643E-F414-4AA7-93EC-AFF3655BB4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4EAFB0-D61F-43EB-BF1F-C0790871B57A}" type="datetimeFigureOut">
              <a:rPr lang="sk-SK" smtClean="0"/>
              <a:pPr/>
              <a:t>10.5.2020</a:t>
            </a:fld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5D643E-F414-4AA7-93EC-AFF3655BB4B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34EAFB0-D61F-43EB-BF1F-C0790871B57A}" type="datetimeFigureOut">
              <a:rPr lang="sk-SK" smtClean="0"/>
              <a:pPr/>
              <a:t>10.5.2020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65D643E-F414-4AA7-93EC-AFF3655BB4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AFB0-D61F-43EB-BF1F-C0790871B57A}" type="datetimeFigureOut">
              <a:rPr lang="sk-SK" smtClean="0"/>
              <a:pPr/>
              <a:t>10.5.2020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643E-F414-4AA7-93EC-AFF3655BB4B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AFB0-D61F-43EB-BF1F-C0790871B57A}" type="datetimeFigureOut">
              <a:rPr lang="sk-SK" smtClean="0"/>
              <a:pPr/>
              <a:t>10.5.2020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643E-F414-4AA7-93EC-AFF3655BB4B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4EAFB0-D61F-43EB-BF1F-C0790871B57A}" type="datetimeFigureOut">
              <a:rPr lang="sk-SK" smtClean="0"/>
              <a:pPr/>
              <a:t>10.5.2020</a:t>
            </a:fld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5D643E-F414-4AA7-93EC-AFF3655BB4B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AFB0-D61F-43EB-BF1F-C0790871B57A}" type="datetimeFigureOut">
              <a:rPr lang="sk-SK" smtClean="0"/>
              <a:pPr/>
              <a:t>10.5.2020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643E-F414-4AA7-93EC-AFF3655BB4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4EAFB0-D61F-43EB-BF1F-C0790871B57A}" type="datetimeFigureOut">
              <a:rPr lang="sk-SK" smtClean="0"/>
              <a:pPr/>
              <a:t>10.5.2020</a:t>
            </a:fld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5D643E-F414-4AA7-93EC-AFF3655BB4B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4EAFB0-D61F-43EB-BF1F-C0790871B57A}" type="datetimeFigureOut">
              <a:rPr lang="sk-SK" smtClean="0"/>
              <a:pPr/>
              <a:t>10.5.2020</a:t>
            </a:fld>
            <a:endParaRPr lang="sk-SK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5D643E-F414-4AA7-93EC-AFF3655BB4B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4EAFB0-D61F-43EB-BF1F-C0790871B57A}" type="datetimeFigureOut">
              <a:rPr lang="sk-SK" smtClean="0"/>
              <a:pPr/>
              <a:t>10.5.2020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5D643E-F414-4AA7-93EC-AFF3655BB4B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v7I-Rpu-kM" TargetMode="External"/><Relationship Id="rId2" Type="http://schemas.openxmlformats.org/officeDocument/2006/relationships/hyperlink" Target="https://www.youtube.com/watch?v=hkjFzLy6bj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6000" dirty="0" smtClean="0"/>
              <a:t>Transpozícia</a:t>
            </a:r>
            <a:endParaRPr lang="sk-SK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Transpozícia – vysvetlenie pojmu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Trans</a:t>
            </a:r>
            <a:r>
              <a:rPr lang="sk-SK" dirty="0" smtClean="0"/>
              <a:t> – presun</a:t>
            </a:r>
          </a:p>
          <a:p>
            <a:endParaRPr lang="sk-SK" dirty="0" smtClean="0"/>
          </a:p>
          <a:p>
            <a:r>
              <a:rPr lang="sk-SK" dirty="0" smtClean="0"/>
              <a:t>Pozícia – miesto</a:t>
            </a:r>
          </a:p>
          <a:p>
            <a:endParaRPr lang="sk-SK" dirty="0" smtClean="0"/>
          </a:p>
          <a:p>
            <a:r>
              <a:rPr lang="sk-SK" dirty="0" smtClean="0"/>
              <a:t>Je to prenášanie tónov o určitý interval vyššie alebo nižšie</a:t>
            </a:r>
            <a:endParaRPr lang="sk-SK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r>
              <a:rPr lang="sk-SK" dirty="0" smtClean="0"/>
              <a:t>Využitie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Využívajú ho všetci hudobníci – speváci, ale aj hráči na </a:t>
            </a:r>
            <a:r>
              <a:rPr lang="sk-SK" dirty="0" smtClean="0"/>
              <a:t>rôzne hudobné </a:t>
            </a:r>
            <a:r>
              <a:rPr lang="sk-SK" dirty="0" smtClean="0"/>
              <a:t>nástroje</a:t>
            </a:r>
            <a:r>
              <a:rPr lang="sk-SK" dirty="0" smtClean="0">
                <a:sym typeface="Wingdings" pitchFamily="2" charset="2"/>
              </a:rPr>
              <a:t>, keď si napríklad spevák potrebuje pretransponovať melódiu, lebo nevyspieva niektoré vysoké tóny ktoré melódia obsahuje. Alebo napríklad huslista si pretransponuje skladbu, ktorá sa skladá z hlbších tónov a on ich už nemá v rozsahu, ktorý husle môžu zahrať.</a:t>
            </a:r>
          </a:p>
          <a:p>
            <a:endParaRPr lang="sk-SK" dirty="0">
              <a:sym typeface="Wingdings" pitchFamily="2" charset="2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sk-SK" dirty="0" smtClean="0"/>
              <a:t>Aby to nedopadlo napríklad takto </a:t>
            </a:r>
            <a:r>
              <a:rPr lang="sk-SK" dirty="0" smtClean="0">
                <a:sym typeface="Wingdings" pitchFamily="2" charset="2"/>
              </a:rPr>
              <a:t> :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Pusti si video a počkaj do 0:45 sekundy: </a:t>
            </a:r>
            <a:r>
              <a:rPr lang="sk-SK" dirty="0" smtClean="0">
                <a:hlinkClick r:id="rId2"/>
              </a:rPr>
              <a:t>spevák nezvládol :)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Alebo takto – pusti si video a počkaj na 0:10 sekundu </a:t>
            </a:r>
            <a:r>
              <a:rPr lang="sk-SK" dirty="0" smtClean="0">
                <a:sym typeface="Wingdings" pitchFamily="2" charset="2"/>
              </a:rPr>
              <a:t>: </a:t>
            </a:r>
            <a:r>
              <a:rPr lang="sk-SK" dirty="0" smtClean="0">
                <a:sym typeface="Wingdings" pitchFamily="2" charset="2"/>
                <a:hlinkClick r:id="rId3"/>
              </a:rPr>
              <a:t>spevák zase nezvládol :)</a:t>
            </a:r>
            <a:endParaRPr lang="sk-SK" dirty="0" smtClean="0">
              <a:sym typeface="Wingdings" pitchFamily="2" charset="2"/>
            </a:endParaRPr>
          </a:p>
          <a:p>
            <a:pPr>
              <a:buNone/>
            </a:pPr>
            <a:endParaRPr lang="sk-SK" dirty="0">
              <a:sym typeface="Wingdings" pitchFamily="2" charset="2"/>
            </a:endParaRPr>
          </a:p>
          <a:p>
            <a:pPr>
              <a:buNone/>
            </a:pPr>
            <a:r>
              <a:rPr lang="sk-SK" dirty="0" smtClean="0">
                <a:sym typeface="Wingdings" pitchFamily="2" charset="2"/>
              </a:rPr>
              <a:t>Takže preto používame transpozíciu </a:t>
            </a:r>
            <a:endParaRPr lang="sk-SK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sk-SK" dirty="0" smtClean="0"/>
              <a:t>Vyzerá to takto: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sk-SK" dirty="0" smtClean="0"/>
              <a:t>Tu máme pretransponovanú pieseň </a:t>
            </a:r>
            <a:r>
              <a:rPr lang="sk-SK" b="1" dirty="0" smtClean="0"/>
              <a:t>Čierne oči choďte spať</a:t>
            </a:r>
            <a:r>
              <a:rPr lang="sk-SK" dirty="0" smtClean="0"/>
              <a:t>. Je pretransponovaná – posunutá o celú oktávu nižšie. Môžeš si </a:t>
            </a:r>
            <a:r>
              <a:rPr lang="sk-SK" dirty="0" smtClean="0"/>
              <a:t>oba príklady </a:t>
            </a:r>
            <a:r>
              <a:rPr lang="sk-SK" dirty="0" smtClean="0"/>
              <a:t>skúsiť zahrať na svojom hudobnom nástroji.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14686"/>
            <a:ext cx="548853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929198"/>
            <a:ext cx="514771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Pretransponuj túto pieseň z C dur do E dur – to je o veľkú terciu </a:t>
            </a:r>
            <a:r>
              <a:rPr lang="sk-SK" dirty="0" smtClean="0"/>
              <a:t>vyššie a potom si </a:t>
            </a:r>
            <a:r>
              <a:rPr lang="sk-SK" smtClean="0"/>
              <a:t>to zahraj</a:t>
            </a:r>
            <a:r>
              <a:rPr lang="sk-SK" dirty="0" smtClean="0"/>
              <a:t>. </a:t>
            </a:r>
            <a:r>
              <a:rPr lang="sk-SK" dirty="0" smtClean="0"/>
              <a:t>Pozor </a:t>
            </a:r>
            <a:r>
              <a:rPr lang="sk-SK" dirty="0" smtClean="0"/>
              <a:t>na predznamenanie!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98590"/>
            <a:ext cx="7467600" cy="467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</TotalTime>
  <Words>181</Words>
  <Application>Microsoft Office PowerPoint</Application>
  <PresentationFormat>Předvádění na obrazovce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Arkýř</vt:lpstr>
      <vt:lpstr>Transpozícia</vt:lpstr>
      <vt:lpstr>Transpozícia – vysvetlenie pojmu</vt:lpstr>
      <vt:lpstr>Využitie</vt:lpstr>
      <vt:lpstr>Aby to nedopadlo napríklad takto  :</vt:lpstr>
      <vt:lpstr>Vyzerá to takto:</vt:lpstr>
      <vt:lpstr>Pretransponuj túto pieseň z C dur do E dur – to je o veľkú terciu vyššie a potom si to zahraj. Pozor na predznamenanie!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Transpozícia</dc:title>
  <dc:creator>Asus</dc:creator>
  <cp:lastModifiedBy>Asus</cp:lastModifiedBy>
  <cp:revision>5</cp:revision>
  <dcterms:created xsi:type="dcterms:W3CDTF">2020-05-10T08:55:34Z</dcterms:created>
  <dcterms:modified xsi:type="dcterms:W3CDTF">2020-05-10T09:48:00Z</dcterms:modified>
</cp:coreProperties>
</file>